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0" r:id="rId1"/>
    <p:sldMasterId id="2147483753" r:id="rId2"/>
    <p:sldMasterId id="2147483767" r:id="rId3"/>
    <p:sldMasterId id="2147483782" r:id="rId4"/>
    <p:sldMasterId id="2147483803" r:id="rId5"/>
  </p:sldMasterIdLst>
  <p:notesMasterIdLst>
    <p:notesMasterId r:id="rId19"/>
  </p:notesMasterIdLst>
  <p:handoutMasterIdLst>
    <p:handoutMasterId r:id="rId20"/>
  </p:handoutMasterIdLst>
  <p:sldIdLst>
    <p:sldId id="335" r:id="rId6"/>
    <p:sldId id="341" r:id="rId7"/>
    <p:sldId id="416" r:id="rId8"/>
    <p:sldId id="417" r:id="rId9"/>
    <p:sldId id="520" r:id="rId10"/>
    <p:sldId id="419" r:id="rId11"/>
    <p:sldId id="420" r:id="rId12"/>
    <p:sldId id="421" r:id="rId13"/>
    <p:sldId id="422" r:id="rId14"/>
    <p:sldId id="423" r:id="rId15"/>
    <p:sldId id="409" r:id="rId16"/>
    <p:sldId id="410" r:id="rId17"/>
    <p:sldId id="583"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239">
          <p15:clr>
            <a:srgbClr val="A4A3A4"/>
          </p15:clr>
        </p15:guide>
        <p15:guide id="2" pos="570">
          <p15:clr>
            <a:srgbClr val="A4A3A4"/>
          </p15:clr>
        </p15:guide>
        <p15:guide id="3" pos="5171" userDrawn="1">
          <p15:clr>
            <a:srgbClr val="A4A3A4"/>
          </p15:clr>
        </p15:guide>
        <p15:guide id="4" pos="1727">
          <p15:clr>
            <a:srgbClr val="A4A3A4"/>
          </p15:clr>
        </p15:guide>
        <p15:guide id="5" orient="horz" pos="418" userDrawn="1">
          <p15:clr>
            <a:srgbClr val="A4A3A4"/>
          </p15:clr>
        </p15:guide>
        <p15:guide id="6" orient="horz" pos="1846" userDrawn="1">
          <p15:clr>
            <a:srgbClr val="A4A3A4"/>
          </p15:clr>
        </p15:guide>
        <p15:guide id="7" pos="2880" userDrawn="1">
          <p15:clr>
            <a:srgbClr val="A4A3A4"/>
          </p15:clr>
        </p15:guide>
        <p15:guide id="8" orient="horz" pos="2867" userDrawn="1">
          <p15:clr>
            <a:srgbClr val="A4A3A4"/>
          </p15:clr>
        </p15:guide>
      </p15:sldGuideLst>
    </p:ext>
    <p:ext uri="{2D200454-40CA-4A62-9FC3-DE9A4176ACB9}">
      <p15:notesGuideLst xmlns:p15="http://schemas.microsoft.com/office/powerpoint/2012/main" xmlns="">
        <p15:guide id="1" orient="horz" pos="2256">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000000"/>
    <a:srgbClr val="A36C09"/>
    <a:srgbClr val="B58817"/>
    <a:srgbClr val="2C95DD"/>
    <a:srgbClr val="BABCBE"/>
    <a:srgbClr val="E7E7E7"/>
    <a:srgbClr val="9D9FA2"/>
    <a:srgbClr val="71707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353" autoAdjust="0"/>
    <p:restoredTop sz="98519" autoAdjust="0"/>
  </p:normalViewPr>
  <p:slideViewPr>
    <p:cSldViewPr snapToGrid="0" showGuides="1">
      <p:cViewPr varScale="1">
        <p:scale>
          <a:sx n="150" d="100"/>
          <a:sy n="150" d="100"/>
        </p:scale>
        <p:origin x="408" y="108"/>
      </p:cViewPr>
      <p:guideLst>
        <p:guide orient="horz" pos="3239"/>
        <p:guide orient="horz" pos="418"/>
        <p:guide orient="horz" pos="1846"/>
        <p:guide orient="horz" pos="2867"/>
        <p:guide pos="570"/>
        <p:guide pos="5171"/>
        <p:guide pos="1727"/>
        <p:guide pos="2880"/>
      </p:guideLst>
    </p:cSldViewPr>
  </p:slid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94" d="100"/>
          <a:sy n="94" d="100"/>
        </p:scale>
        <p:origin x="-4104" y="-120"/>
      </p:cViewPr>
      <p:guideLst>
        <p:guide orient="horz" pos="2256"/>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57200" y="228600"/>
            <a:ext cx="5943600" cy="457200"/>
          </a:xfrm>
          <a:prstGeom prst="rect">
            <a:avLst/>
          </a:prstGeom>
        </p:spPr>
        <p:txBody>
          <a:bodyPr vert="horz" lIns="0" tIns="0" rIns="0" bIns="0" rtlCol="0"/>
          <a:lstStyle>
            <a:lvl1pPr algn="l">
              <a:defRPr sz="1200"/>
            </a:lvl1pPr>
          </a:lstStyle>
          <a:p>
            <a:pPr algn="ctr"/>
            <a:r>
              <a:rPr lang="en-US" sz="1400" dirty="0" smtClean="0">
                <a:latin typeface="Verdana"/>
              </a:rPr>
              <a:t>TITLE</a:t>
            </a:r>
          </a:p>
          <a:p>
            <a:pPr algn="ctr"/>
            <a:r>
              <a:rPr lang="en-US" sz="1000" i="1" dirty="0" smtClean="0">
                <a:latin typeface="Verdana"/>
              </a:rPr>
              <a:t>Month Year</a:t>
            </a:r>
            <a:endParaRPr lang="en-US" sz="1000" i="1" dirty="0">
              <a:latin typeface="Verdana"/>
            </a:endParaRPr>
          </a:p>
        </p:txBody>
      </p:sp>
      <p:sp>
        <p:nvSpPr>
          <p:cNvPr id="5" name="Slide Number Placeholder 4"/>
          <p:cNvSpPr>
            <a:spLocks noGrp="1"/>
          </p:cNvSpPr>
          <p:nvPr>
            <p:ph type="sldNum" sz="quarter" idx="3"/>
          </p:nvPr>
        </p:nvSpPr>
        <p:spPr>
          <a:xfrm>
            <a:off x="3161506" y="8915400"/>
            <a:ext cx="534987" cy="228600"/>
          </a:xfrm>
          <a:prstGeom prst="rect">
            <a:avLst/>
          </a:prstGeom>
        </p:spPr>
        <p:txBody>
          <a:bodyPr vert="horz" lIns="91440" tIns="45720" rIns="91440" bIns="45720" rtlCol="0" anchor="b"/>
          <a:lstStyle>
            <a:lvl1pPr algn="r">
              <a:defRPr sz="1200"/>
            </a:lvl1pPr>
          </a:lstStyle>
          <a:p>
            <a:pPr algn="ctr"/>
            <a:fld id="{F7B6D393-E4E3-D143-A14E-086EC3E10D5C}" type="slidenum">
              <a:rPr lang="en-US" sz="800" smtClean="0">
                <a:latin typeface="Verdana"/>
              </a:rPr>
              <a:pPr algn="ctr"/>
              <a:t>‹#›</a:t>
            </a:fld>
            <a:endParaRPr lang="en-US" sz="800" dirty="0">
              <a:latin typeface="Verdana"/>
            </a:endParaRPr>
          </a:p>
        </p:txBody>
      </p:sp>
    </p:spTree>
    <p:extLst>
      <p:ext uri="{BB962C8B-B14F-4D97-AF65-F5344CB8AC3E}">
        <p14:creationId xmlns:p14="http://schemas.microsoft.com/office/powerpoint/2010/main" val="11574357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058333" y="685800"/>
            <a:ext cx="4741333" cy="2667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581400"/>
            <a:ext cx="5943600" cy="5265170"/>
          </a:xfrm>
          <a:prstGeom prst="rect">
            <a:avLst/>
          </a:prstGeom>
        </p:spPr>
        <p:txBody>
          <a:bodyPr vert="horz" lIns="0" tIns="0" rIns="0" bIns="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extBox 2"/>
          <p:cNvSpPr txBox="1"/>
          <p:nvPr/>
        </p:nvSpPr>
        <p:spPr>
          <a:xfrm>
            <a:off x="3248101" y="8954292"/>
            <a:ext cx="361798" cy="215444"/>
          </a:xfrm>
          <a:prstGeom prst="rect">
            <a:avLst/>
          </a:prstGeom>
          <a:noFill/>
        </p:spPr>
        <p:txBody>
          <a:bodyPr wrap="none" lIns="91440" tIns="45720" rIns="91440" bIns="45720"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fld id="{BC3221F6-DF1F-4F4D-A457-D497032B3BDC}" type="slidenum">
              <a:rPr lang="en-US" sz="800" smtClean="0"/>
              <a:pPr marL="0" marR="0" indent="0" algn="ctr" defTabSz="457200" rtl="0" eaLnBrk="1" fontAlgn="auto" latinLnBrk="0" hangingPunct="1">
                <a:lnSpc>
                  <a:spcPct val="100000"/>
                </a:lnSpc>
                <a:spcBef>
                  <a:spcPts val="0"/>
                </a:spcBef>
                <a:spcAft>
                  <a:spcPts val="0"/>
                </a:spcAft>
                <a:buClrTx/>
                <a:buSzTx/>
                <a:buFontTx/>
                <a:buNone/>
                <a:tabLst/>
                <a:defRPr/>
              </a:pPr>
              <a:t>‹#›</a:t>
            </a:fld>
            <a:endParaRPr lang="en-US" sz="800" dirty="0" smtClean="0"/>
          </a:p>
        </p:txBody>
      </p:sp>
      <p:sp>
        <p:nvSpPr>
          <p:cNvPr id="8" name="Header Placeholder 7"/>
          <p:cNvSpPr>
            <a:spLocks noGrp="1"/>
          </p:cNvSpPr>
          <p:nvPr>
            <p:ph type="hdr" sz="quarter"/>
          </p:nvPr>
        </p:nvSpPr>
        <p:spPr>
          <a:xfrm>
            <a:off x="457200" y="76200"/>
            <a:ext cx="5943600" cy="457200"/>
          </a:xfrm>
          <a:prstGeom prst="rect">
            <a:avLst/>
          </a:prstGeom>
        </p:spPr>
        <p:txBody>
          <a:bodyPr vert="horz" lIns="91440" tIns="45720" rIns="91440" bIns="45720" rtlCol="0"/>
          <a:lstStyle>
            <a:lvl1pPr marL="0" marR="0" indent="0" algn="ctr" defTabSz="457200" rtl="0" eaLnBrk="1" fontAlgn="auto" latinLnBrk="0" hangingPunct="1">
              <a:lnSpc>
                <a:spcPct val="100000"/>
              </a:lnSpc>
              <a:spcBef>
                <a:spcPts val="0"/>
              </a:spcBef>
              <a:spcAft>
                <a:spcPts val="0"/>
              </a:spcAft>
              <a:buClrTx/>
              <a:buSzTx/>
              <a:buFontTx/>
              <a:buNone/>
              <a:tabLst/>
              <a:defRPr sz="1200"/>
            </a:lvl1pPr>
          </a:lstStyle>
          <a:p>
            <a:r>
              <a:rPr lang="en-US" sz="1800" dirty="0" smtClean="0">
                <a:solidFill>
                  <a:srgbClr val="000000"/>
                </a:solidFill>
              </a:rPr>
              <a:t>TITLE</a:t>
            </a:r>
          </a:p>
          <a:p>
            <a:r>
              <a:rPr lang="en-US" sz="1000" i="1" dirty="0" smtClean="0">
                <a:solidFill>
                  <a:srgbClr val="000000"/>
                </a:solidFill>
              </a:rPr>
              <a:t>Month Year</a:t>
            </a:r>
          </a:p>
        </p:txBody>
      </p:sp>
    </p:spTree>
    <p:extLst>
      <p:ext uri="{BB962C8B-B14F-4D97-AF65-F5344CB8AC3E}">
        <p14:creationId xmlns:p14="http://schemas.microsoft.com/office/powerpoint/2010/main" val="1816467040"/>
      </p:ext>
    </p:extLst>
  </p:cSld>
  <p:clrMap bg1="lt1" tx1="dk1" bg2="lt2" tx2="dk2" accent1="accent1" accent2="accent2" accent3="accent3" accent4="accent4" accent5="accent5" accent6="accent6" hlink="hlink" folHlink="folHlink"/>
  <p:notesStyle>
    <a:lvl1pPr marL="0" algn="l" defTabSz="457200" rtl="0" eaLnBrk="1" latinLnBrk="0" hangingPunct="1">
      <a:spcBef>
        <a:spcPts val="1200"/>
      </a:spcBef>
      <a:defRPr sz="1200" kern="1200">
        <a:solidFill>
          <a:schemeClr val="tx1"/>
        </a:solidFill>
        <a:latin typeface="Verdana"/>
        <a:ea typeface="+mn-ea"/>
        <a:cs typeface="+mn-cs"/>
      </a:defRPr>
    </a:lvl1pPr>
    <a:lvl2pPr marL="344488" indent="-117475" algn="l" defTabSz="457200" rtl="0" eaLnBrk="1" latinLnBrk="0" hangingPunct="1">
      <a:spcBef>
        <a:spcPts val="600"/>
      </a:spcBef>
      <a:buFont typeface="Arial"/>
      <a:buChar char="•"/>
      <a:defRPr sz="1200" kern="1200">
        <a:solidFill>
          <a:schemeClr val="tx1"/>
        </a:solidFill>
        <a:latin typeface="Verdana"/>
        <a:ea typeface="+mn-ea"/>
        <a:cs typeface="+mn-cs"/>
      </a:defRPr>
    </a:lvl2pPr>
    <a:lvl3pPr marL="628650" indent="-174625" algn="l" defTabSz="457200" rtl="0" eaLnBrk="1" latinLnBrk="0" hangingPunct="1">
      <a:spcBef>
        <a:spcPts val="600"/>
      </a:spcBef>
      <a:buFont typeface="Lucida Grande"/>
      <a:buChar char="–"/>
      <a:tabLst/>
      <a:defRPr sz="1200" kern="1200">
        <a:solidFill>
          <a:schemeClr val="tx1"/>
        </a:solidFill>
        <a:latin typeface="Verdana"/>
        <a:ea typeface="+mn-ea"/>
        <a:cs typeface="+mn-cs"/>
      </a:defRPr>
    </a:lvl3pPr>
    <a:lvl4pPr marL="973138" indent="-174625" algn="l" defTabSz="457200" rtl="0" eaLnBrk="1" latinLnBrk="0" hangingPunct="1">
      <a:spcBef>
        <a:spcPts val="600"/>
      </a:spcBef>
      <a:buFont typeface="Wingdings" charset="2"/>
      <a:buChar char="§"/>
      <a:defRPr sz="1200" kern="1200">
        <a:solidFill>
          <a:schemeClr val="tx1"/>
        </a:solidFill>
        <a:latin typeface="Verdana"/>
        <a:ea typeface="+mn-ea"/>
        <a:cs typeface="+mn-cs"/>
      </a:defRPr>
    </a:lvl4pPr>
    <a:lvl5pPr marL="1258888" indent="-117475" algn="l" defTabSz="457200" rtl="0" eaLnBrk="1" latinLnBrk="0" hangingPunct="1">
      <a:spcBef>
        <a:spcPts val="600"/>
      </a:spcBef>
      <a:buFont typeface="Lucida Grande"/>
      <a:buChar char="–"/>
      <a:defRPr sz="1200" kern="1200">
        <a:solidFill>
          <a:schemeClr val="tx1"/>
        </a:solidFill>
        <a:latin typeface="Verdana"/>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685800"/>
            <a:ext cx="4743450" cy="2668588"/>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40469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r>
              <a:rPr lang="en-US" dirty="0" smtClean="0"/>
              <a:t>The theme of this year’s Forum is “Lead your Transformation”.  The world of IT is in the midst of unprecedented change, and the pressures that have resulted from that change have created an imperative for most IT organizations to realize that transformation is necessary.</a:t>
            </a:r>
          </a:p>
          <a:p>
            <a:r>
              <a:rPr lang="en-US" dirty="0" smtClean="0"/>
              <a:t>On one side, you have the pressure associated with the way many CFOs view IT: as an expense line to be driven down; with a budgeting process that bases everything against a run rate; desiring IT to be run as a regulated monopoly with the CIO having responsibility of driving consumption of IT resources DOWN so as not to exceed the constrained supply.</a:t>
            </a:r>
          </a:p>
          <a:p>
            <a:r>
              <a:rPr lang="en-US" dirty="0" smtClean="0"/>
              <a:t>On the other side, you have the pressures associated with an increasingly self-empowered Business, fueled by the </a:t>
            </a:r>
            <a:r>
              <a:rPr lang="en-US" dirty="0" err="1" smtClean="0"/>
              <a:t>consumerization</a:t>
            </a:r>
            <a:r>
              <a:rPr lang="en-US" dirty="0" smtClean="0"/>
              <a:t> trend.  Increasingly, the Business sees IT as too slow, too expensive, to restrictive and consequently many Businesses are choosing to bypass IT for everything they can.</a:t>
            </a:r>
          </a:p>
          <a:p>
            <a:r>
              <a:rPr lang="en-US" dirty="0" smtClean="0"/>
              <a:t>The CIO finds himself or herself in the middle of this pressure cooker, with an expansive,  complex legacy that sucks up a majority of their budget just to keep it running, with demand for services that outstrips their budget, and their IT organization is on its heels reacting and responding in whack-a-mole fashion.  And in the end, most CIOs are worried about the eroding relevance of their organization and the role of the IT function within their business.</a:t>
            </a:r>
          </a:p>
          <a:p>
            <a:r>
              <a:rPr lang="en-US" dirty="0" smtClean="0"/>
              <a:t>These pressures are the genesis of IT transformation.  And even though EMC is an IT Company, we are not immune to these pressures ourselves.  In fact, we might have experienced some of these pressures earlier than most.</a:t>
            </a:r>
            <a:endParaRPr lang="en-US" dirty="0"/>
          </a:p>
        </p:txBody>
      </p:sp>
    </p:spTree>
    <p:extLst>
      <p:ext uri="{BB962C8B-B14F-4D97-AF65-F5344CB8AC3E}">
        <p14:creationId xmlns:p14="http://schemas.microsoft.com/office/powerpoint/2010/main" val="2708449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7275" y="685800"/>
            <a:ext cx="4743450" cy="2668588"/>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4634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6550" y="685800"/>
            <a:ext cx="3702050" cy="2082800"/>
          </a:xfrm>
        </p:spPr>
      </p:sp>
      <p:sp>
        <p:nvSpPr>
          <p:cNvPr id="3" name="Notes Placeholder 2"/>
          <p:cNvSpPr>
            <a:spLocks noGrp="1"/>
          </p:cNvSpPr>
          <p:nvPr>
            <p:ph type="body" idx="1"/>
          </p:nvPr>
        </p:nvSpPr>
        <p:spPr>
          <a:xfrm>
            <a:off x="685800" y="3051811"/>
            <a:ext cx="5486400" cy="4114800"/>
          </a:xfrm>
        </p:spPr>
        <p:txBody>
          <a:bodyPr>
            <a:noAutofit/>
          </a:bodyPr>
          <a:lstStyle/>
          <a:p>
            <a:r>
              <a:rPr lang="en-US" sz="1300" dirty="0"/>
              <a:t>Redefining EMC IT starts with redefining our org structure. </a:t>
            </a:r>
            <a:r>
              <a:rPr lang="en-US" sz="1300" dirty="0">
                <a:latin typeface="+mn-lt"/>
              </a:rPr>
              <a:t>We have recently completed a re-org in EMC IT. </a:t>
            </a:r>
          </a:p>
          <a:p>
            <a:endParaRPr lang="en-US" sz="1300" dirty="0">
              <a:latin typeface="+mn-lt"/>
            </a:endParaRPr>
          </a:p>
          <a:p>
            <a:r>
              <a:rPr lang="en-US" sz="1300" dirty="0">
                <a:latin typeface="+mn-lt"/>
              </a:rPr>
              <a:t>Over the past several years, we have delivered undeniable benefits to EMC’s business through the power of virtualization, cloud computing, big data and trusted IT. While we’ve already made tremendous strides in transforming our infrastructure, we have much more ground to cover in our quest to deliver IT as a Service and bring unprecedented agility and value to EMC. 	</a:t>
            </a:r>
          </a:p>
          <a:p>
            <a:endParaRPr lang="en-US" sz="1300" dirty="0">
              <a:latin typeface="+mn-lt"/>
            </a:endParaRPr>
          </a:p>
          <a:p>
            <a:r>
              <a:rPr lang="en-US" sz="1300" dirty="0">
                <a:latin typeface="+mn-lt"/>
              </a:rPr>
              <a:t>While we will be driving many important changes in the infrastructure, applications, data and end-user computing domains, the most important and impactful changes will be to the IT Operating Model.  The Operating Model sets us up for success by establishing a framework for organizing and operating IT more like a business.  It consists of service centers, demand centers, and core service management and support functions which are linked to ensure our responsiveness, accountability and ability to deliver predictable, high-quality services.  </a:t>
            </a:r>
            <a:r>
              <a:rPr lang="en-US" sz="1300" b="1" dirty="0">
                <a:latin typeface="+mn-lt"/>
              </a:rPr>
              <a:t> </a:t>
            </a:r>
            <a:endParaRPr lang="en-US" sz="1300" dirty="0">
              <a:latin typeface="+mn-lt"/>
            </a:endParaRPr>
          </a:p>
          <a:p>
            <a:endParaRPr lang="en-US" sz="1300" b="1" dirty="0">
              <a:latin typeface="+mn-lt"/>
            </a:endParaRPr>
          </a:p>
          <a:p>
            <a:r>
              <a:rPr lang="en-US" sz="1300" b="1" dirty="0">
                <a:latin typeface="+mn-lt"/>
              </a:rPr>
              <a:t>Demand Centers</a:t>
            </a:r>
            <a:endParaRPr lang="en-US" sz="1300" dirty="0">
              <a:latin typeface="+mn-lt"/>
            </a:endParaRPr>
          </a:p>
          <a:p>
            <a:r>
              <a:rPr lang="en-US" sz="1300" dirty="0">
                <a:latin typeface="+mn-lt"/>
              </a:rPr>
              <a:t>Building on BTG’s relationship with the business, leaders of our </a:t>
            </a:r>
            <a:r>
              <a:rPr lang="en-US" sz="1300" b="1" dirty="0">
                <a:latin typeface="+mn-lt"/>
              </a:rPr>
              <a:t>demand centers</a:t>
            </a:r>
            <a:r>
              <a:rPr lang="en-US" sz="1300" dirty="0">
                <a:latin typeface="+mn-lt"/>
              </a:rPr>
              <a:t> are strategically-aligned as trusted advisors to EMC’s business leaders and their teams are responsible for driving “day-to-day” delivery on behalf of the business unit, shaping demand by promoting the use of standardized services and service components, and proactively helping the BUs optimize the value they derive from their investments in IT capabilities.  Demand Centers are the primary connection between the Service Centers and the business for all aspects of service level management including negotiation, reporting, identification and ultimate resolution of recurring SLA issues. </a:t>
            </a:r>
          </a:p>
          <a:p>
            <a:endParaRPr lang="en-US" sz="1300" dirty="0">
              <a:latin typeface="+mn-lt"/>
            </a:endParaRPr>
          </a:p>
          <a:p>
            <a:r>
              <a:rPr lang="en-US" sz="1300" b="1" dirty="0">
                <a:latin typeface="+mn-lt"/>
              </a:rPr>
              <a:t>Service Centers</a:t>
            </a:r>
            <a:endParaRPr lang="en-US" sz="1300" dirty="0">
              <a:latin typeface="+mn-lt"/>
            </a:endParaRPr>
          </a:p>
          <a:p>
            <a:r>
              <a:rPr lang="en-US" sz="1300" dirty="0">
                <a:latin typeface="+mn-lt"/>
              </a:rPr>
              <a:t> Our newly-created </a:t>
            </a:r>
            <a:r>
              <a:rPr lang="en-US" sz="1300" b="1" dirty="0">
                <a:latin typeface="+mn-lt"/>
              </a:rPr>
              <a:t>service centers</a:t>
            </a:r>
            <a:r>
              <a:rPr lang="en-US" sz="1300" dirty="0">
                <a:latin typeface="+mn-lt"/>
              </a:rPr>
              <a:t> will have end-to-end accountability for services delivered to our enterprise, BU and employee customers, and also for component services that are consumed by other service centers. The service centers will develop, deliver and automate value-driven, standardized services that address the majority of IT use cases, and customized services in those use cases for which a standardized service is insufficient, driving best practices into the Demand Centers. </a:t>
            </a:r>
          </a:p>
          <a:p>
            <a:endParaRPr lang="en-US" sz="1300" dirty="0">
              <a:latin typeface="+mn-lt"/>
            </a:endParaRPr>
          </a:p>
          <a:p>
            <a:r>
              <a:rPr lang="en-US" sz="1300" b="1" dirty="0">
                <a:latin typeface="+mn-lt"/>
              </a:rPr>
              <a:t>Service Management and Support Functions</a:t>
            </a:r>
            <a:endParaRPr lang="en-US" sz="1300" dirty="0">
              <a:latin typeface="+mn-lt"/>
            </a:endParaRPr>
          </a:p>
          <a:p>
            <a:r>
              <a:rPr lang="en-US" sz="1300" dirty="0">
                <a:latin typeface="+mn-lt"/>
              </a:rPr>
              <a:t>These functions enable IT to operate more like a business; supporting IT’s ability to conceive, develop, source, introduce, support, continuously improve and retire services as necessary to meet anticipated enterprise, BU and employee demand.	</a:t>
            </a:r>
          </a:p>
          <a:p>
            <a:endParaRPr lang="en-US" dirty="0">
              <a:latin typeface="+mn-lt"/>
            </a:endParaRPr>
          </a:p>
          <a:p>
            <a:endParaRPr lang="en-US" dirty="0"/>
          </a:p>
        </p:txBody>
      </p:sp>
    </p:spTree>
    <p:extLst>
      <p:ext uri="{BB962C8B-B14F-4D97-AF65-F5344CB8AC3E}">
        <p14:creationId xmlns:p14="http://schemas.microsoft.com/office/powerpoint/2010/main" val="1357336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3993784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lstStyle/>
          <a:p>
            <a:pPr defTabSz="914076">
              <a:defRPr/>
            </a:pPr>
            <a:endParaRPr lang="en-US" sz="1100" dirty="0">
              <a:latin typeface="Verdana" pitchFamily="34" charset="0"/>
              <a:cs typeface="Arial" pitchFamily="34" charset="0"/>
            </a:endParaRPr>
          </a:p>
        </p:txBody>
      </p:sp>
    </p:spTree>
    <p:extLst>
      <p:ext uri="{BB962C8B-B14F-4D97-AF65-F5344CB8AC3E}">
        <p14:creationId xmlns:p14="http://schemas.microsoft.com/office/powerpoint/2010/main" val="3452819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58863" y="685800"/>
            <a:ext cx="4740275" cy="2667000"/>
          </a:xfrm>
        </p:spPr>
      </p:sp>
      <p:sp>
        <p:nvSpPr>
          <p:cNvPr id="3" name="Notes Placeholder 2"/>
          <p:cNvSpPr>
            <a:spLocks noGrp="1"/>
          </p:cNvSpPr>
          <p:nvPr>
            <p:ph type="body" idx="1"/>
          </p:nvPr>
        </p:nvSpPr>
        <p:spPr/>
        <p:txBody>
          <a:bodyPr>
            <a:normAutofit/>
          </a:bodyPr>
          <a:lstStyle/>
          <a:p>
            <a:endParaRPr lang="en-US" dirty="0" smtClean="0"/>
          </a:p>
        </p:txBody>
      </p:sp>
    </p:spTree>
    <p:extLst>
      <p:ext uri="{BB962C8B-B14F-4D97-AF65-F5344CB8AC3E}">
        <p14:creationId xmlns:p14="http://schemas.microsoft.com/office/powerpoint/2010/main" val="7006353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ottom Title centered">
    <p:spTree>
      <p:nvGrpSpPr>
        <p:cNvPr id="1" name=""/>
        <p:cNvGrpSpPr/>
        <p:nvPr/>
      </p:nvGrpSpPr>
      <p:grpSpPr>
        <a:xfrm>
          <a:off x="0" y="0"/>
          <a:ext cx="0" cy="0"/>
          <a:chOff x="0" y="0"/>
          <a:chExt cx="0" cy="0"/>
        </a:xfrm>
      </p:grpSpPr>
      <p:pic>
        <p:nvPicPr>
          <p:cNvPr id="3" name="Picture 2" descr="CIO-Summit-FED-0515 for ppt.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3646488"/>
          </a:xfrm>
          <a:prstGeom prst="rect">
            <a:avLst/>
          </a:prstGeom>
        </p:spPr>
      </p:pic>
      <p:sp>
        <p:nvSpPr>
          <p:cNvPr id="10" name="Rectangle 9"/>
          <p:cNvSpPr/>
          <p:nvPr userDrawn="1"/>
        </p:nvSpPr>
        <p:spPr>
          <a:xfrm>
            <a:off x="0" y="2823328"/>
            <a:ext cx="9144000" cy="845612"/>
          </a:xfrm>
          <a:prstGeom prst="rect">
            <a:avLst/>
          </a:prstGeom>
          <a:gradFill flip="none" rotWithShape="1">
            <a:gsLst>
              <a:gs pos="5000">
                <a:schemeClr val="bg1"/>
              </a:gs>
              <a:gs pos="100000">
                <a:schemeClr val="bg1">
                  <a:alpha val="0"/>
                </a:schemeClr>
              </a:gs>
            </a:gsLst>
            <a:lin ang="16200000" scaled="0"/>
            <a:tileRec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81000" y="3583344"/>
            <a:ext cx="8458200" cy="457200"/>
          </a:xfrm>
          <a:prstGeom prst="rect">
            <a:avLst/>
          </a:prstGeom>
        </p:spPr>
        <p:txBody>
          <a:bodyPr lIns="0" tIns="0" rIns="0" bIns="0" anchor="t" anchorCtr="0"/>
          <a:lstStyle>
            <a:lvl1pPr algn="ctr">
              <a:lnSpc>
                <a:spcPct val="90000"/>
              </a:lnSpc>
              <a:defRPr sz="3200">
                <a:solidFill>
                  <a:srgbClr val="000000"/>
                </a:solidFill>
              </a:defRPr>
            </a:lvl1pPr>
          </a:lstStyle>
          <a:p>
            <a:r>
              <a:rPr lang="en-US" dirty="0" smtClean="0"/>
              <a:t>CLICK TO EDIT MASTER TITLE STYLE</a:t>
            </a:r>
            <a:endParaRPr lang="en-US" dirty="0"/>
          </a:p>
        </p:txBody>
      </p:sp>
      <p:sp>
        <p:nvSpPr>
          <p:cNvPr id="4" name="Subtitle 2"/>
          <p:cNvSpPr>
            <a:spLocks noGrp="1"/>
          </p:cNvSpPr>
          <p:nvPr>
            <p:ph type="subTitle" idx="1" hasCustomPrompt="1"/>
          </p:nvPr>
        </p:nvSpPr>
        <p:spPr>
          <a:xfrm>
            <a:off x="389466" y="4040544"/>
            <a:ext cx="8449733" cy="302417"/>
          </a:xfrm>
          <a:prstGeom prst="rect">
            <a:avLst/>
          </a:prstGeom>
        </p:spPr>
        <p:txBody>
          <a:bodyPr lIns="0" tIns="0" rIns="0" bIns="0"/>
          <a:lstStyle>
            <a:lvl1pPr marL="0" indent="0" algn="ctr">
              <a:buNone/>
              <a:defRPr sz="20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3389897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grpSp>
        <p:nvGrpSpPr>
          <p:cNvPr id="5" name="Group 4"/>
          <p:cNvGrpSpPr/>
          <p:nvPr userDrawn="1"/>
        </p:nvGrpSpPr>
        <p:grpSpPr>
          <a:xfrm>
            <a:off x="1135142" y="3849727"/>
            <a:ext cx="6859693" cy="476172"/>
            <a:chOff x="1135142" y="3849727"/>
            <a:chExt cx="6859693" cy="476172"/>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6711700" y="3990255"/>
              <a:ext cx="1283135" cy="195116"/>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667843" y="3970703"/>
              <a:ext cx="1021665" cy="234219"/>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299446" y="3917891"/>
              <a:ext cx="727905" cy="339842"/>
            </a:xfrm>
            <a:prstGeom prst="rect">
              <a:avLst/>
            </a:prstGeom>
          </p:spPr>
        </p:pic>
        <p:pic>
          <p:nvPicPr>
            <p:cNvPr id="18" name="Picture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35142" y="3936419"/>
              <a:ext cx="938880" cy="302786"/>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08160" y="3849727"/>
              <a:ext cx="476172" cy="476172"/>
            </a:xfrm>
            <a:prstGeom prst="rect">
              <a:avLst/>
            </a:prstGeom>
          </p:spPr>
        </p:pic>
      </p:grpSp>
      <p:pic>
        <p:nvPicPr>
          <p:cNvPr id="11" name="Picture 10" descr="Federation_Logo_Color.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3174734" y="646881"/>
            <a:ext cx="2796726" cy="2792637"/>
          </a:xfrm>
          <a:prstGeom prst="rect">
            <a:avLst/>
          </a:prstGeom>
        </p:spPr>
      </p:pic>
    </p:spTree>
    <p:extLst>
      <p:ext uri="{BB962C8B-B14F-4D97-AF65-F5344CB8AC3E}">
        <p14:creationId xmlns:p14="http://schemas.microsoft.com/office/powerpoint/2010/main" val="259417839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pic>
        <p:nvPicPr>
          <p:cNvPr id="2" name="Picture 1" descr="Destination Federation Logo 30percent.png"/>
          <p:cNvPicPr>
            <a:picLocks noChangeAspect="1"/>
          </p:cNvPicPr>
          <p:nvPr userDrawn="1"/>
        </p:nvPicPr>
        <p:blipFill>
          <a:blip r:embed="rId2">
            <a:alphaModFix amt="50000"/>
            <a:extLst>
              <a:ext uri="{28A0092B-C50C-407E-A947-70E740481C1C}">
                <a14:useLocalDpi xmlns:a14="http://schemas.microsoft.com/office/drawing/2010/main"/>
              </a:ext>
            </a:extLst>
          </a:blip>
          <a:stretch>
            <a:fillRect/>
          </a:stretch>
        </p:blipFill>
        <p:spPr>
          <a:xfrm>
            <a:off x="2678668" y="56727"/>
            <a:ext cx="4545488" cy="4551785"/>
          </a:xfrm>
          <a:prstGeom prst="rect">
            <a:avLst/>
          </a:prstGeom>
        </p:spPr>
      </p:pic>
      <p:sp>
        <p:nvSpPr>
          <p:cNvPr id="3" name="Title 3"/>
          <p:cNvSpPr txBox="1">
            <a:spLocks/>
          </p:cNvSpPr>
          <p:nvPr userDrawn="1"/>
        </p:nvSpPr>
        <p:spPr bwMode="gray">
          <a:xfrm rot="5400000">
            <a:off x="-1885951" y="1885953"/>
            <a:ext cx="4532313" cy="760412"/>
          </a:xfrm>
          <a:prstGeom prst="rect">
            <a:avLst/>
          </a:prstGeom>
          <a:gradFill flip="none" rotWithShape="1">
            <a:gsLst>
              <a:gs pos="0">
                <a:schemeClr val="accent4"/>
              </a:gs>
              <a:gs pos="100000">
                <a:srgbClr val="FFFFFF"/>
              </a:gs>
            </a:gsLst>
            <a:lin ang="0" scaled="0"/>
            <a:tileRect/>
          </a:gradFill>
        </p:spPr>
        <p:txBody>
          <a:bodyPr lIns="0" tIns="0" rIns="0" bIns="0" anchor="ctr" anchorCtr="1"/>
          <a:lstStyle>
            <a:lvl1pPr algn="ctr">
              <a:lnSpc>
                <a:spcPct val="90000"/>
              </a:lnSpc>
              <a:spcBef>
                <a:spcPct val="0"/>
              </a:spcBef>
              <a:buNone/>
              <a:defRPr sz="2800">
                <a:solidFill>
                  <a:schemeClr val="bg2"/>
                </a:solidFill>
                <a:latin typeface="+mj-lt"/>
                <a:ea typeface="+mj-ea"/>
                <a:cs typeface="+mj-cs"/>
              </a:defRPr>
            </a:lvl1pPr>
          </a:lstStyle>
          <a:p>
            <a:endParaRPr lang="en-US" dirty="0"/>
          </a:p>
        </p:txBody>
      </p:sp>
      <p:sp>
        <p:nvSpPr>
          <p:cNvPr id="4" name="Title 1"/>
          <p:cNvSpPr>
            <a:spLocks noGrp="1"/>
          </p:cNvSpPr>
          <p:nvPr>
            <p:ph type="ctrTitle"/>
          </p:nvPr>
        </p:nvSpPr>
        <p:spPr>
          <a:xfrm rot="5400000">
            <a:off x="-1688442" y="2043248"/>
            <a:ext cx="4137296" cy="457200"/>
          </a:xfrm>
          <a:prstGeom prst="rect">
            <a:avLst/>
          </a:prstGeom>
        </p:spPr>
        <p:txBody>
          <a:bodyPr lIns="0" tIns="0" rIns="0" bIns="0" anchor="ctr" anchorCtr="0"/>
          <a:lstStyle>
            <a:lvl1pPr algn="l">
              <a:lnSpc>
                <a:spcPct val="100000"/>
              </a:lnSpc>
              <a:defRPr sz="2200">
                <a:solidFill>
                  <a:srgbClr val="000000"/>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95874196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ottom Title centered">
    <p:spTree>
      <p:nvGrpSpPr>
        <p:cNvPr id="1" name=""/>
        <p:cNvGrpSpPr/>
        <p:nvPr/>
      </p:nvGrpSpPr>
      <p:grpSpPr>
        <a:xfrm>
          <a:off x="0" y="0"/>
          <a:ext cx="0" cy="0"/>
          <a:chOff x="0" y="0"/>
          <a:chExt cx="0" cy="0"/>
        </a:xfrm>
      </p:grpSpPr>
      <p:pic>
        <p:nvPicPr>
          <p:cNvPr id="3" name="Picture 2" descr="CIO-Summit-FED-0515 for ppt.jpg"/>
          <p:cNvPicPr>
            <a:picLocks noChangeAspect="1"/>
          </p:cNvPicPr>
          <p:nvPr userDrawn="1"/>
        </p:nvPicPr>
        <p:blipFill rotWithShape="1">
          <a:blip r:embed="rId2">
            <a:extLst>
              <a:ext uri="{28A0092B-C50C-407E-A947-70E740481C1C}">
                <a14:useLocalDpi xmlns:a14="http://schemas.microsoft.com/office/drawing/2010/main" val="0"/>
              </a:ext>
            </a:extLst>
          </a:blip>
          <a:srcRect b="20198"/>
          <a:stretch/>
        </p:blipFill>
        <p:spPr>
          <a:xfrm>
            <a:off x="0" y="0"/>
            <a:ext cx="9144000" cy="3646488"/>
          </a:xfrm>
          <a:prstGeom prst="rect">
            <a:avLst/>
          </a:prstGeom>
        </p:spPr>
      </p:pic>
      <p:sp>
        <p:nvSpPr>
          <p:cNvPr id="10" name="Rectangle 9"/>
          <p:cNvSpPr/>
          <p:nvPr userDrawn="1"/>
        </p:nvSpPr>
        <p:spPr>
          <a:xfrm>
            <a:off x="0" y="2823328"/>
            <a:ext cx="9144000" cy="845612"/>
          </a:xfrm>
          <a:prstGeom prst="rect">
            <a:avLst/>
          </a:prstGeom>
          <a:gradFill flip="none" rotWithShape="1">
            <a:gsLst>
              <a:gs pos="5000">
                <a:schemeClr val="bg1"/>
              </a:gs>
              <a:gs pos="100000">
                <a:schemeClr val="bg1">
                  <a:alpha val="0"/>
                </a:schemeClr>
              </a:gs>
            </a:gsLst>
            <a:lin ang="16200000" scaled="0"/>
            <a:tileRec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381000" y="3583344"/>
            <a:ext cx="8458200" cy="457200"/>
          </a:xfrm>
          <a:prstGeom prst="rect">
            <a:avLst/>
          </a:prstGeom>
        </p:spPr>
        <p:txBody>
          <a:bodyPr lIns="0" tIns="0" rIns="0" bIns="0" anchor="t" anchorCtr="0"/>
          <a:lstStyle>
            <a:lvl1pPr algn="ctr">
              <a:lnSpc>
                <a:spcPct val="90000"/>
              </a:lnSpc>
              <a:defRPr sz="3200">
                <a:solidFill>
                  <a:srgbClr val="000000"/>
                </a:solidFill>
              </a:defRPr>
            </a:lvl1pPr>
          </a:lstStyle>
          <a:p>
            <a:r>
              <a:rPr lang="en-US" dirty="0" smtClean="0"/>
              <a:t>CLICK TO EDIT MASTER TITLE STYLE</a:t>
            </a:r>
            <a:endParaRPr lang="en-US" dirty="0"/>
          </a:p>
        </p:txBody>
      </p:sp>
      <p:sp>
        <p:nvSpPr>
          <p:cNvPr id="4" name="Subtitle 2"/>
          <p:cNvSpPr>
            <a:spLocks noGrp="1"/>
          </p:cNvSpPr>
          <p:nvPr>
            <p:ph type="subTitle" idx="1" hasCustomPrompt="1"/>
          </p:nvPr>
        </p:nvSpPr>
        <p:spPr>
          <a:xfrm>
            <a:off x="389466" y="4040544"/>
            <a:ext cx="8449733" cy="302417"/>
          </a:xfrm>
          <a:prstGeom prst="rect">
            <a:avLst/>
          </a:prstGeom>
        </p:spPr>
        <p:txBody>
          <a:bodyPr lIns="0" tIns="0" rIns="0" bIns="0"/>
          <a:lstStyle>
            <a:lvl1pPr marL="0" indent="0" algn="ctr">
              <a:buNone/>
              <a:defRPr sz="20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38841502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41812" y="919861"/>
            <a:ext cx="4497387" cy="1194689"/>
          </a:xfrm>
          <a:prstGeom prst="rect">
            <a:avLst/>
          </a:prstGeom>
        </p:spPr>
        <p:txBody>
          <a:bodyPr lIns="0" tIns="0" rIns="0" bIns="0" anchor="b" anchorCtr="0"/>
          <a:lstStyle>
            <a:lvl1pPr algn="l">
              <a:lnSpc>
                <a:spcPct val="90000"/>
              </a:lnSpc>
              <a:defRPr sz="3200">
                <a:solidFill>
                  <a:srgbClr val="000000"/>
                </a:solidFill>
                <a:latin typeface="+mn-lt"/>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4341812" y="2190750"/>
            <a:ext cx="4497387" cy="816769"/>
          </a:xfrm>
          <a:prstGeom prst="rect">
            <a:avLst/>
          </a:prstGeom>
        </p:spPr>
        <p:txBody>
          <a:bodyPr lIns="0" tIns="0" rIns="0" bIns="0"/>
          <a:lstStyle>
            <a:lvl1pPr marL="0" indent="0" algn="l">
              <a:spcBef>
                <a:spcPts val="0"/>
              </a:spcBef>
              <a:buNone/>
              <a:defRPr sz="2400">
                <a:solidFill>
                  <a:schemeClr val="bg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Content Placeholder 7"/>
          <p:cNvSpPr>
            <a:spLocks noGrp="1"/>
          </p:cNvSpPr>
          <p:nvPr>
            <p:ph sz="quarter" idx="10"/>
          </p:nvPr>
        </p:nvSpPr>
        <p:spPr>
          <a:xfrm>
            <a:off x="4341812" y="3160114"/>
            <a:ext cx="4497387" cy="304800"/>
          </a:xfrm>
          <a:prstGeom prst="rect">
            <a:avLst/>
          </a:prstGeom>
        </p:spPr>
        <p:txBody>
          <a:bodyPr vert="horz" lIns="0" tIns="0" rIns="0" bIns="0"/>
          <a:lstStyle>
            <a:lvl1pPr marL="0" indent="0">
              <a:spcBef>
                <a:spcPts val="0"/>
              </a:spcBef>
              <a:buNone/>
              <a:defRPr sz="1800">
                <a:solidFill>
                  <a:schemeClr val="bg2"/>
                </a:solidFill>
                <a:latin typeface="+mn-lt"/>
              </a:defRPr>
            </a:lvl1pPr>
            <a:lvl2pPr marL="457200" indent="0">
              <a:buNone/>
              <a:defRPr sz="2000"/>
            </a:lvl2pPr>
            <a:lvl3pPr>
              <a:defRPr sz="1800"/>
            </a:lvl3pPr>
            <a:lvl4pPr>
              <a:defRPr sz="1600"/>
            </a:lvl4pPr>
            <a:lvl5pPr>
              <a:defRPr sz="1600"/>
            </a:lvl5pPr>
          </a:lstStyle>
          <a:p>
            <a:pPr lvl="0"/>
            <a:r>
              <a:rPr lang="en-US" smtClean="0"/>
              <a:t>Click to edit Master text styles</a:t>
            </a:r>
          </a:p>
        </p:txBody>
      </p:sp>
      <p:pic>
        <p:nvPicPr>
          <p:cNvPr id="6" name="Picture 5" descr="CIO-Summit-FED-0515 for ppt.jpg"/>
          <p:cNvPicPr>
            <a:picLocks noChangeAspect="1"/>
          </p:cNvPicPr>
          <p:nvPr userDrawn="1"/>
        </p:nvPicPr>
        <p:blipFill rotWithShape="1">
          <a:blip r:embed="rId2">
            <a:extLst>
              <a:ext uri="{28A0092B-C50C-407E-A947-70E740481C1C}">
                <a14:useLocalDpi xmlns:a14="http://schemas.microsoft.com/office/drawing/2010/main" val="0"/>
              </a:ext>
            </a:extLst>
          </a:blip>
          <a:srcRect l="1879" r="64988" b="20198"/>
          <a:stretch/>
        </p:blipFill>
        <p:spPr>
          <a:xfrm>
            <a:off x="-1" y="-1"/>
            <a:ext cx="4078015" cy="4908331"/>
          </a:xfrm>
          <a:prstGeom prst="rect">
            <a:avLst/>
          </a:prstGeom>
        </p:spPr>
      </p:pic>
      <p:sp>
        <p:nvSpPr>
          <p:cNvPr id="7" name="Rectangle 6"/>
          <p:cNvSpPr/>
          <p:nvPr userDrawn="1"/>
        </p:nvSpPr>
        <p:spPr>
          <a:xfrm rot="5400000">
            <a:off x="1010307" y="1840623"/>
            <a:ext cx="2057400" cy="4078014"/>
          </a:xfrm>
          <a:prstGeom prst="rect">
            <a:avLst/>
          </a:prstGeom>
          <a:gradFill flip="none" rotWithShape="1">
            <a:gsLst>
              <a:gs pos="10000">
                <a:schemeClr val="bg1"/>
              </a:gs>
              <a:gs pos="100000">
                <a:schemeClr val="tx1">
                  <a:lumMod val="85000"/>
                  <a:lumOff val="15000"/>
                  <a:alpha val="0"/>
                </a:schemeClr>
              </a:gs>
            </a:gsLst>
            <a:lin ang="10800000" scaled="0"/>
            <a:tileRec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18210139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DC">
    <p:spTree>
      <p:nvGrpSpPr>
        <p:cNvPr id="1" name=""/>
        <p:cNvGrpSpPr/>
        <p:nvPr/>
      </p:nvGrpSpPr>
      <p:grpSpPr>
        <a:xfrm>
          <a:off x="0" y="0"/>
          <a:ext cx="0" cy="0"/>
          <a:chOff x="0" y="0"/>
          <a:chExt cx="0" cy="0"/>
        </a:xfrm>
      </p:grpSpPr>
      <p:pic>
        <p:nvPicPr>
          <p:cNvPr id="5" name="Picture 4" descr="IDC_logo.png"/>
          <p:cNvPicPr>
            <a:picLocks noChangeAspect="1"/>
          </p:cNvPicPr>
          <p:nvPr userDrawn="1"/>
        </p:nvPicPr>
        <p:blipFill rotWithShape="1">
          <a:blip r:embed="rId2"/>
          <a:srcRect l="-4695" r="-6610"/>
          <a:stretch/>
        </p:blipFill>
        <p:spPr>
          <a:xfrm>
            <a:off x="323273" y="4621533"/>
            <a:ext cx="1131454" cy="334896"/>
          </a:xfrm>
          <a:prstGeom prst="rect">
            <a:avLst/>
          </a:prstGeom>
          <a:solidFill>
            <a:schemeClr val="bg1"/>
          </a:solidFill>
          <a:effectLst/>
        </p:spPr>
      </p:pic>
      <p:sp>
        <p:nvSpPr>
          <p:cNvPr id="6" name="Footer Placeholder 4"/>
          <p:cNvSpPr txBox="1">
            <a:spLocks/>
          </p:cNvSpPr>
          <p:nvPr userDrawn="1"/>
        </p:nvSpPr>
        <p:spPr>
          <a:xfrm>
            <a:off x="360363" y="5032117"/>
            <a:ext cx="2312795" cy="92333"/>
          </a:xfrm>
          <a:prstGeom prst="rect">
            <a:avLst/>
          </a:prstGeom>
          <a:solidFill>
            <a:schemeClr val="bg1"/>
          </a:solidFill>
          <a:effectLst/>
        </p:spPr>
        <p:txBody>
          <a:bodyPr vert="horz" wrap="none" lIns="0" tIns="0" rIns="0" bIns="0" rtlCol="0" anchor="ctr">
            <a:spAutoFit/>
          </a:bodyPr>
          <a:lstStyle>
            <a:defPPr>
              <a:defRPr lang="en-US"/>
            </a:defPPr>
            <a:lvl1pPr marL="0" algn="ctr" defTabSz="457200" rtl="0" eaLnBrk="1" latinLnBrk="0" hangingPunct="1">
              <a:defRPr sz="800" kern="1200">
                <a:solidFill>
                  <a:schemeClr val="bg1">
                    <a:lumMod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600" dirty="0" smtClean="0">
                <a:solidFill>
                  <a:srgbClr val="717074"/>
                </a:solidFill>
              </a:rPr>
              <a:t>© IDC   Visit us at </a:t>
            </a:r>
            <a:r>
              <a:rPr lang="en-US" sz="600" dirty="0" err="1" smtClean="0">
                <a:solidFill>
                  <a:srgbClr val="717074"/>
                </a:solidFill>
              </a:rPr>
              <a:t>IDC.com</a:t>
            </a:r>
            <a:r>
              <a:rPr lang="en-US" sz="600" dirty="0" smtClean="0">
                <a:solidFill>
                  <a:srgbClr val="717074"/>
                </a:solidFill>
              </a:rPr>
              <a:t> and follow us on Twitter: @IDC</a:t>
            </a:r>
            <a:endParaRPr lang="en-US" sz="600" dirty="0">
              <a:solidFill>
                <a:srgbClr val="717074"/>
              </a:solidFill>
            </a:endParaRPr>
          </a:p>
        </p:txBody>
      </p:sp>
      <p:sp>
        <p:nvSpPr>
          <p:cNvPr id="7" name="Title 1"/>
          <p:cNvSpPr>
            <a:spLocks noGrp="1"/>
          </p:cNvSpPr>
          <p:nvPr>
            <p:ph type="ctrTitle" hasCustomPrompt="1"/>
          </p:nvPr>
        </p:nvSpPr>
        <p:spPr>
          <a:xfrm>
            <a:off x="381000" y="228601"/>
            <a:ext cx="8458200" cy="457200"/>
          </a:xfrm>
          <a:prstGeom prst="rect">
            <a:avLst/>
          </a:prstGeom>
          <a:effectLst/>
        </p:spPr>
        <p:txBody>
          <a:bodyPr lIns="0" tIns="0" rIns="0" bIns="0" anchor="t" anchorCtr="0"/>
          <a:lstStyle>
            <a:lvl1pPr algn="l">
              <a:lnSpc>
                <a:spcPct val="90000"/>
              </a:lnSpc>
              <a:defRPr sz="2800">
                <a:solidFill>
                  <a:schemeClr val="tx1"/>
                </a:solidFill>
                <a:latin typeface="+mj-lt"/>
              </a:defRPr>
            </a:lvl1pPr>
          </a:lstStyle>
          <a:p>
            <a:r>
              <a:rPr lang="en-US" dirty="0" smtClean="0"/>
              <a:t>CLICK TO EDIT MASTER TITLE STYLE</a:t>
            </a:r>
            <a:endParaRPr lang="en-US" dirty="0"/>
          </a:p>
        </p:txBody>
      </p:sp>
      <p:sp>
        <p:nvSpPr>
          <p:cNvPr id="8" name="Subtitle 2"/>
          <p:cNvSpPr>
            <a:spLocks noGrp="1"/>
          </p:cNvSpPr>
          <p:nvPr>
            <p:ph type="subTitle" idx="1" hasCustomPrompt="1"/>
          </p:nvPr>
        </p:nvSpPr>
        <p:spPr>
          <a:xfrm>
            <a:off x="389466" y="666543"/>
            <a:ext cx="8449733" cy="302417"/>
          </a:xfrm>
          <a:prstGeom prst="rect">
            <a:avLst/>
          </a:prstGeom>
          <a:effectLst/>
        </p:spPr>
        <p:txBody>
          <a:bodyPr lIns="0" tIns="0" rIns="0" bIns="0"/>
          <a:lstStyle>
            <a:lvl1pPr marL="0" indent="0" algn="l">
              <a:lnSpc>
                <a:spcPct val="100000"/>
              </a:lnSpc>
              <a:buNone/>
              <a:defRPr sz="16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58742470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ottom Title cente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9725" y="1828373"/>
            <a:ext cx="8458200" cy="1513549"/>
          </a:xfrm>
          <a:prstGeom prst="rect">
            <a:avLst/>
          </a:prstGeom>
        </p:spPr>
        <p:txBody>
          <a:bodyPr lIns="0" tIns="0" rIns="0" bIns="0" anchor="t" anchorCtr="0"/>
          <a:lstStyle>
            <a:lvl1pPr algn="ctr">
              <a:lnSpc>
                <a:spcPct val="90000"/>
              </a:lnSpc>
              <a:defRPr sz="4800">
                <a:solidFill>
                  <a:srgbClr val="00000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0372033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ttom Title centered">
    <p:spTree>
      <p:nvGrpSpPr>
        <p:cNvPr id="1" name=""/>
        <p:cNvGrpSpPr/>
        <p:nvPr/>
      </p:nvGrpSpPr>
      <p:grpSpPr>
        <a:xfrm>
          <a:off x="0" y="0"/>
          <a:ext cx="0" cy="0"/>
          <a:chOff x="0" y="0"/>
          <a:chExt cx="0" cy="0"/>
        </a:xfrm>
      </p:grpSpPr>
      <p:grpSp>
        <p:nvGrpSpPr>
          <p:cNvPr id="15" name="Group 14"/>
          <p:cNvGrpSpPr/>
          <p:nvPr userDrawn="1"/>
        </p:nvGrpSpPr>
        <p:grpSpPr>
          <a:xfrm>
            <a:off x="5830094" y="4651595"/>
            <a:ext cx="2947194" cy="310172"/>
            <a:chOff x="4362003" y="4593555"/>
            <a:chExt cx="3946179" cy="415308"/>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7612039" y="4748281"/>
              <a:ext cx="696143" cy="105857"/>
            </a:xfrm>
            <a:prstGeom prst="rect">
              <a:avLst/>
            </a:prstGeom>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19739" y="4737673"/>
              <a:ext cx="554287" cy="127072"/>
            </a:xfrm>
            <a:prstGeom prst="rect">
              <a:avLst/>
            </a:prstGeom>
          </p:spPr>
        </p:pic>
        <p:pic>
          <p:nvPicPr>
            <p:cNvPr id="18" name="Picture 1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6493812" y="4709021"/>
              <a:ext cx="394912" cy="184375"/>
            </a:xfrm>
            <a:prstGeom prst="rect">
              <a:avLst/>
            </a:prstGeom>
          </p:spPr>
        </p:pic>
        <p:pic>
          <p:nvPicPr>
            <p:cNvPr id="19" name="Picture 18"/>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987417" y="4719073"/>
              <a:ext cx="509373" cy="164271"/>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04614" y="4672040"/>
              <a:ext cx="258339" cy="258339"/>
            </a:xfrm>
            <a:prstGeom prst="rect">
              <a:avLst/>
            </a:prstGeom>
          </p:spPr>
        </p:pic>
        <p:pic>
          <p:nvPicPr>
            <p:cNvPr id="21" name="Picture 20" descr="Federation_Logo_Color.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62003" y="4593555"/>
              <a:ext cx="415916" cy="415308"/>
            </a:xfrm>
            <a:prstGeom prst="rect">
              <a:avLst/>
            </a:prstGeom>
          </p:spPr>
        </p:pic>
      </p:grpSp>
      <p:sp>
        <p:nvSpPr>
          <p:cNvPr id="2" name="Title 1"/>
          <p:cNvSpPr>
            <a:spLocks noGrp="1"/>
          </p:cNvSpPr>
          <p:nvPr>
            <p:ph type="ctrTitle" hasCustomPrompt="1"/>
          </p:nvPr>
        </p:nvSpPr>
        <p:spPr>
          <a:xfrm>
            <a:off x="341313" y="3881967"/>
            <a:ext cx="8458200" cy="457200"/>
          </a:xfrm>
          <a:prstGeom prst="rect">
            <a:avLst/>
          </a:prstGeom>
        </p:spPr>
        <p:txBody>
          <a:bodyPr lIns="0" tIns="0" rIns="0" bIns="0" anchor="t" anchorCtr="0"/>
          <a:lstStyle>
            <a:lvl1pPr algn="ctr">
              <a:lnSpc>
                <a:spcPct val="90000"/>
              </a:lnSpc>
              <a:defRPr sz="3200">
                <a:solidFill>
                  <a:srgbClr val="00000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059279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53544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67" y="228600"/>
            <a:ext cx="8458200" cy="457200"/>
          </a:xfrm>
          <a:prstGeom prst="rect">
            <a:avLst/>
          </a:prstGeom>
        </p:spPr>
        <p:txBody>
          <a:bodyPr lIns="0" tIns="0" rIns="0" bIns="0" anchor="t" anchorCtr="0"/>
          <a:lstStyle>
            <a:lvl1pPr algn="l">
              <a:lnSpc>
                <a:spcPct val="90000"/>
              </a:lnSpc>
              <a:defRPr sz="2800">
                <a:solidFill>
                  <a:srgbClr val="000000"/>
                </a:solidFill>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381000" y="990600"/>
            <a:ext cx="8458200" cy="34290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867594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6240" y="228601"/>
            <a:ext cx="8458200" cy="457200"/>
          </a:xfrm>
          <a:prstGeom prst="rect">
            <a:avLst/>
          </a:prstGeom>
        </p:spPr>
        <p:txBody>
          <a:bodyPr lIns="0" tIns="0" rIns="0" bIns="0" anchor="t" anchorCtr="0"/>
          <a:lstStyle>
            <a:lvl1pPr algn="l">
              <a:lnSpc>
                <a:spcPct val="90000"/>
              </a:lnSpc>
              <a:defRPr sz="2800">
                <a:solidFill>
                  <a:srgbClr val="00000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2271362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41812" y="919861"/>
            <a:ext cx="4497387" cy="1194689"/>
          </a:xfrm>
          <a:prstGeom prst="rect">
            <a:avLst/>
          </a:prstGeom>
        </p:spPr>
        <p:txBody>
          <a:bodyPr lIns="0" tIns="0" rIns="0" bIns="0" anchor="b" anchorCtr="0"/>
          <a:lstStyle>
            <a:lvl1pPr algn="l">
              <a:lnSpc>
                <a:spcPct val="100000"/>
              </a:lnSpc>
              <a:defRPr sz="3200" b="0">
                <a:solidFill>
                  <a:srgbClr val="000000"/>
                </a:solidFill>
                <a:latin typeface="+mn-lt"/>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4341812" y="2190750"/>
            <a:ext cx="4497387" cy="816769"/>
          </a:xfrm>
          <a:prstGeom prst="rect">
            <a:avLst/>
          </a:prstGeom>
        </p:spPr>
        <p:txBody>
          <a:bodyPr lIns="0" tIns="0" rIns="0" bIns="0"/>
          <a:lstStyle>
            <a:lvl1pPr marL="0" indent="0" algn="l">
              <a:spcBef>
                <a:spcPts val="0"/>
              </a:spcBef>
              <a:buNone/>
              <a:defRPr sz="2400">
                <a:solidFill>
                  <a:schemeClr val="bg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Content Placeholder 7"/>
          <p:cNvSpPr>
            <a:spLocks noGrp="1"/>
          </p:cNvSpPr>
          <p:nvPr>
            <p:ph sz="quarter" idx="10"/>
          </p:nvPr>
        </p:nvSpPr>
        <p:spPr>
          <a:xfrm>
            <a:off x="4341812" y="3083719"/>
            <a:ext cx="4497387" cy="304800"/>
          </a:xfrm>
          <a:prstGeom prst="rect">
            <a:avLst/>
          </a:prstGeom>
        </p:spPr>
        <p:txBody>
          <a:bodyPr vert="horz" lIns="0" tIns="0" rIns="0" bIns="0"/>
          <a:lstStyle>
            <a:lvl1pPr marL="0" indent="0">
              <a:spcBef>
                <a:spcPts val="0"/>
              </a:spcBef>
              <a:buNone/>
              <a:defRPr sz="1800">
                <a:solidFill>
                  <a:schemeClr val="bg2"/>
                </a:solidFill>
                <a:latin typeface="+mn-lt"/>
              </a:defRPr>
            </a:lvl1pPr>
            <a:lvl2pPr marL="457200" indent="0">
              <a:buNone/>
              <a:defRPr sz="2000"/>
            </a:lvl2pPr>
            <a:lvl3pPr>
              <a:defRPr sz="1800"/>
            </a:lvl3pPr>
            <a:lvl4pPr>
              <a:defRPr sz="1600"/>
            </a:lvl4pPr>
            <a:lvl5pPr>
              <a:defRPr sz="1600"/>
            </a:lvl5pPr>
          </a:lstStyle>
          <a:p>
            <a:pPr lvl="0"/>
            <a:r>
              <a:rPr lang="en-US" smtClean="0"/>
              <a:t>Click to edit Master text styles</a:t>
            </a:r>
          </a:p>
        </p:txBody>
      </p:sp>
      <p:pic>
        <p:nvPicPr>
          <p:cNvPr id="6" name="Picture 5" descr="CIO-Summit-FED-0515 for ppt.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4078015" cy="4908331"/>
          </a:xfrm>
          <a:prstGeom prst="rect">
            <a:avLst/>
          </a:prstGeom>
        </p:spPr>
      </p:pic>
      <p:sp>
        <p:nvSpPr>
          <p:cNvPr id="7" name="Rectangle 6"/>
          <p:cNvSpPr/>
          <p:nvPr userDrawn="1"/>
        </p:nvSpPr>
        <p:spPr>
          <a:xfrm rot="5400000">
            <a:off x="1010307" y="1840623"/>
            <a:ext cx="2057400" cy="4078014"/>
          </a:xfrm>
          <a:prstGeom prst="rect">
            <a:avLst/>
          </a:prstGeom>
          <a:gradFill flip="none" rotWithShape="1">
            <a:gsLst>
              <a:gs pos="10000">
                <a:schemeClr val="bg1"/>
              </a:gs>
              <a:gs pos="100000">
                <a:schemeClr val="tx1">
                  <a:lumMod val="85000"/>
                  <a:lumOff val="15000"/>
                  <a:alpha val="0"/>
                </a:schemeClr>
              </a:gs>
            </a:gsLst>
            <a:lin ang="10800000" scaled="0"/>
            <a:tileRec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946253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subtitle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0" y="228601"/>
            <a:ext cx="8458200" cy="457200"/>
          </a:xfrm>
          <a:prstGeom prst="rect">
            <a:avLst/>
          </a:prstGeom>
        </p:spPr>
        <p:txBody>
          <a:bodyPr lIns="0" tIns="0" rIns="0" bIns="0" anchor="t" anchorCtr="0"/>
          <a:lstStyle>
            <a:lvl1pPr algn="l">
              <a:lnSpc>
                <a:spcPct val="90000"/>
              </a:lnSpc>
              <a:defRPr sz="2800">
                <a:solidFill>
                  <a:schemeClr val="tx1"/>
                </a:solidFill>
                <a:latin typeface="+mj-lt"/>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389466" y="703000"/>
            <a:ext cx="8449733" cy="302417"/>
          </a:xfrm>
          <a:prstGeom prst="rect">
            <a:avLst/>
          </a:prstGeom>
        </p:spPr>
        <p:txBody>
          <a:bodyPr lIns="0" tIns="0" rIns="0" bIns="0"/>
          <a:lstStyle>
            <a:lvl1pPr marL="0" indent="0" algn="l">
              <a:buNone/>
              <a:defRPr sz="16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98901011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0" y="228600"/>
            <a:ext cx="8458200" cy="457200"/>
          </a:xfrm>
          <a:prstGeom prst="rect">
            <a:avLst/>
          </a:prstGeom>
        </p:spPr>
        <p:txBody>
          <a:bodyPr lIns="0" tIns="0" rIns="0" bIns="0" anchor="t" anchorCtr="0"/>
          <a:lstStyle>
            <a:lvl1pPr algn="l">
              <a:lnSpc>
                <a:spcPct val="90000"/>
              </a:lnSpc>
              <a:defRPr sz="2800">
                <a:solidFill>
                  <a:srgbClr val="000000"/>
                </a:solidFill>
                <a:latin typeface="+mj-lt"/>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381000" y="1295400"/>
            <a:ext cx="8458200" cy="31242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hasCustomPrompt="1"/>
          </p:nvPr>
        </p:nvSpPr>
        <p:spPr>
          <a:xfrm>
            <a:off x="389466" y="703000"/>
            <a:ext cx="8449733" cy="302417"/>
          </a:xfrm>
          <a:prstGeom prst="rect">
            <a:avLst/>
          </a:prstGeom>
        </p:spPr>
        <p:txBody>
          <a:bodyPr lIns="0" tIns="0" rIns="0" bIns="0"/>
          <a:lstStyle>
            <a:lvl1pPr marL="0" indent="0" algn="l">
              <a:buNone/>
              <a:defRPr sz="16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90668645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0" y="228601"/>
            <a:ext cx="8458200" cy="457200"/>
          </a:xfrm>
          <a:prstGeom prst="rect">
            <a:avLst/>
          </a:prstGeom>
        </p:spPr>
        <p:txBody>
          <a:bodyPr lIns="0" tIns="0" rIns="0" bIns="0" anchor="t" anchorCtr="0"/>
          <a:lstStyle>
            <a:lvl1pPr algn="l">
              <a:lnSpc>
                <a:spcPct val="90000"/>
              </a:lnSpc>
              <a:defRPr sz="2800">
                <a:solidFill>
                  <a:srgbClr val="000000"/>
                </a:solidFill>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381000" y="990600"/>
            <a:ext cx="4038600" cy="34290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1"/>
          </p:nvPr>
        </p:nvSpPr>
        <p:spPr>
          <a:xfrm>
            <a:off x="4800600" y="990600"/>
            <a:ext cx="4038600" cy="34290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703924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s with subtitl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0" y="228601"/>
            <a:ext cx="8458200" cy="457200"/>
          </a:xfrm>
          <a:prstGeom prst="rect">
            <a:avLst/>
          </a:prstGeom>
        </p:spPr>
        <p:txBody>
          <a:bodyPr lIns="0" tIns="0" rIns="0" bIns="0" anchor="t" anchorCtr="0"/>
          <a:lstStyle>
            <a:lvl1pPr algn="l">
              <a:lnSpc>
                <a:spcPct val="90000"/>
              </a:lnSpc>
              <a:defRPr sz="2800">
                <a:solidFill>
                  <a:srgbClr val="000000"/>
                </a:solidFill>
              </a:defRPr>
            </a:lvl1pPr>
          </a:lstStyle>
          <a:p>
            <a:r>
              <a:rPr lang="en-US" dirty="0" smtClean="0"/>
              <a:t>CLICK TO EDIT MASTER TITLE STYLE</a:t>
            </a:r>
            <a:endParaRPr lang="en-US" dirty="0"/>
          </a:p>
        </p:txBody>
      </p:sp>
      <p:sp>
        <p:nvSpPr>
          <p:cNvPr id="5" name="Content Placeholder 4"/>
          <p:cNvSpPr>
            <a:spLocks noGrp="1"/>
          </p:cNvSpPr>
          <p:nvPr>
            <p:ph sz="quarter" idx="10" hasCustomPrompt="1"/>
          </p:nvPr>
        </p:nvSpPr>
        <p:spPr>
          <a:xfrm>
            <a:off x="381000" y="1011766"/>
            <a:ext cx="4038600" cy="3407833"/>
          </a:xfrm>
          <a:prstGeom prst="rect">
            <a:avLst/>
          </a:prstGeom>
        </p:spPr>
        <p:txBody>
          <a:bodyPr vert="horz" lIns="0" tIns="0" rIns="0" bIns="0"/>
          <a:lstStyle>
            <a:lvl1pPr marL="0" indent="0">
              <a:spcBef>
                <a:spcPts val="1200"/>
              </a:spcBef>
              <a:buClr>
                <a:schemeClr val="tx2"/>
              </a:buClr>
              <a:buNone/>
              <a:defRPr sz="2000">
                <a:solidFill>
                  <a:srgbClr val="000000"/>
                </a:solidFill>
              </a:defRPr>
            </a:lvl1pPr>
            <a:lvl2pPr marL="169863" indent="-169863">
              <a:spcBef>
                <a:spcPts val="1200"/>
              </a:spcBef>
              <a:buClr>
                <a:schemeClr val="tx1"/>
              </a:buClr>
              <a:buFont typeface="Arial"/>
              <a:buChar char="•"/>
              <a:defRPr sz="1800">
                <a:solidFill>
                  <a:srgbClr val="717073"/>
                </a:solidFill>
              </a:defRPr>
            </a:lvl2pPr>
            <a:lvl3pPr marL="515938" indent="-168275">
              <a:spcBef>
                <a:spcPts val="300"/>
              </a:spcBef>
              <a:buClr>
                <a:schemeClr val="tx1"/>
              </a:buClr>
              <a:buFont typeface="Lucida Grande"/>
              <a:buChar char="­"/>
              <a:defRPr sz="1400">
                <a:solidFill>
                  <a:srgbClr val="717073"/>
                </a:solidFill>
              </a:defRPr>
            </a:lvl3pPr>
            <a:lvl4pPr marL="855663" indent="-169863">
              <a:spcBef>
                <a:spcPts val="300"/>
              </a:spcBef>
              <a:buClr>
                <a:schemeClr val="tx1"/>
              </a:buClr>
              <a:buFont typeface="Arial"/>
              <a:buChar char="•"/>
              <a:defRPr sz="1100">
                <a:solidFill>
                  <a:srgbClr val="717073"/>
                </a:solidFill>
              </a:defRPr>
            </a:lvl4pPr>
            <a:lvl5pPr marL="1201738" indent="-168275">
              <a:spcBef>
                <a:spcPts val="300"/>
              </a:spcBef>
              <a:buClr>
                <a:schemeClr val="tx1"/>
              </a:buClr>
              <a:buFont typeface="Arial"/>
              <a:buChar char="–"/>
              <a:defRPr sz="1050">
                <a:solidFill>
                  <a:srgbClr val="71707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4"/>
          <p:cNvSpPr>
            <a:spLocks noGrp="1"/>
          </p:cNvSpPr>
          <p:nvPr>
            <p:ph sz="quarter" idx="11" hasCustomPrompt="1"/>
          </p:nvPr>
        </p:nvSpPr>
        <p:spPr>
          <a:xfrm>
            <a:off x="4809067" y="1011766"/>
            <a:ext cx="4038600" cy="3407833"/>
          </a:xfrm>
          <a:prstGeom prst="rect">
            <a:avLst/>
          </a:prstGeom>
        </p:spPr>
        <p:txBody>
          <a:bodyPr vert="horz" lIns="0" tIns="0" rIns="0" bIns="0"/>
          <a:lstStyle>
            <a:lvl1pPr marL="0" indent="0">
              <a:spcBef>
                <a:spcPts val="1200"/>
              </a:spcBef>
              <a:buClr>
                <a:schemeClr val="tx2"/>
              </a:buClr>
              <a:buNone/>
              <a:defRPr sz="2000">
                <a:solidFill>
                  <a:srgbClr val="000000"/>
                </a:solidFill>
              </a:defRPr>
            </a:lvl1pPr>
            <a:lvl2pPr marL="169863" indent="-169863">
              <a:spcBef>
                <a:spcPts val="1200"/>
              </a:spcBef>
              <a:buClr>
                <a:schemeClr val="tx1"/>
              </a:buClr>
              <a:buFont typeface="Arial"/>
              <a:buChar char="•"/>
              <a:defRPr sz="1800">
                <a:solidFill>
                  <a:srgbClr val="717073"/>
                </a:solidFill>
              </a:defRPr>
            </a:lvl2pPr>
            <a:lvl3pPr marL="515938" indent="-168275">
              <a:spcBef>
                <a:spcPts val="300"/>
              </a:spcBef>
              <a:buClr>
                <a:schemeClr val="tx1"/>
              </a:buClr>
              <a:buFont typeface="Lucida Grande"/>
              <a:buChar char="­"/>
              <a:defRPr sz="1400">
                <a:solidFill>
                  <a:srgbClr val="717073"/>
                </a:solidFill>
              </a:defRPr>
            </a:lvl3pPr>
            <a:lvl4pPr marL="855663" indent="-169863">
              <a:spcBef>
                <a:spcPts val="300"/>
              </a:spcBef>
              <a:buClr>
                <a:schemeClr val="tx1"/>
              </a:buClr>
              <a:buFont typeface="Arial"/>
              <a:buChar char="•"/>
              <a:defRPr sz="1100">
                <a:solidFill>
                  <a:srgbClr val="717073"/>
                </a:solidFill>
              </a:defRPr>
            </a:lvl4pPr>
            <a:lvl5pPr marL="1201738" indent="-168275">
              <a:spcBef>
                <a:spcPts val="300"/>
              </a:spcBef>
              <a:buClr>
                <a:schemeClr val="tx1"/>
              </a:buClr>
              <a:buFont typeface="Arial"/>
              <a:buChar char="–"/>
              <a:defRPr sz="1050">
                <a:solidFill>
                  <a:srgbClr val="71707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9000772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grpSp>
        <p:nvGrpSpPr>
          <p:cNvPr id="5" name="Group 4"/>
          <p:cNvGrpSpPr/>
          <p:nvPr userDrawn="1"/>
        </p:nvGrpSpPr>
        <p:grpSpPr>
          <a:xfrm>
            <a:off x="1135142" y="3849727"/>
            <a:ext cx="6859693" cy="476172"/>
            <a:chOff x="1135142" y="3849727"/>
            <a:chExt cx="6859693" cy="476172"/>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6711700" y="3990255"/>
              <a:ext cx="1283135" cy="195116"/>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667843" y="3970703"/>
              <a:ext cx="1021665" cy="234219"/>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299446" y="3917891"/>
              <a:ext cx="727905" cy="339842"/>
            </a:xfrm>
            <a:prstGeom prst="rect">
              <a:avLst/>
            </a:prstGeom>
          </p:spPr>
        </p:pic>
        <p:pic>
          <p:nvPicPr>
            <p:cNvPr id="18" name="Picture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35142" y="3936419"/>
              <a:ext cx="938880" cy="302786"/>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08160" y="3849727"/>
              <a:ext cx="476172" cy="476172"/>
            </a:xfrm>
            <a:prstGeom prst="rect">
              <a:avLst/>
            </a:prstGeom>
          </p:spPr>
        </p:pic>
      </p:grpSp>
      <p:pic>
        <p:nvPicPr>
          <p:cNvPr id="11" name="Picture 10" descr="Federation_Logo_Color.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3174734" y="646881"/>
            <a:ext cx="2796726" cy="2792637"/>
          </a:xfrm>
          <a:prstGeom prst="rect">
            <a:avLst/>
          </a:prstGeom>
        </p:spPr>
      </p:pic>
    </p:spTree>
    <p:extLst>
      <p:ext uri="{BB962C8B-B14F-4D97-AF65-F5344CB8AC3E}">
        <p14:creationId xmlns:p14="http://schemas.microsoft.com/office/powerpoint/2010/main" val="2146601723"/>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ottom Title centered">
    <p:spTree>
      <p:nvGrpSpPr>
        <p:cNvPr id="1" name=""/>
        <p:cNvGrpSpPr/>
        <p:nvPr/>
      </p:nvGrpSpPr>
      <p:grpSpPr>
        <a:xfrm>
          <a:off x="0" y="0"/>
          <a:ext cx="0" cy="0"/>
          <a:chOff x="0" y="0"/>
          <a:chExt cx="0" cy="0"/>
        </a:xfrm>
      </p:grpSpPr>
      <p:pic>
        <p:nvPicPr>
          <p:cNvPr id="3" name="Picture 2" descr="CIO-Summit-FED-0515 for ppt.jpg"/>
          <p:cNvPicPr>
            <a:picLocks noChangeAspect="1"/>
          </p:cNvPicPr>
          <p:nvPr userDrawn="1"/>
        </p:nvPicPr>
        <p:blipFill rotWithShape="1">
          <a:blip r:embed="rId2">
            <a:extLst>
              <a:ext uri="{28A0092B-C50C-407E-A947-70E740481C1C}">
                <a14:useLocalDpi xmlns:a14="http://schemas.microsoft.com/office/drawing/2010/main" val="0"/>
              </a:ext>
            </a:extLst>
          </a:blip>
          <a:srcRect b="20198"/>
          <a:stretch/>
        </p:blipFill>
        <p:spPr>
          <a:xfrm>
            <a:off x="0" y="0"/>
            <a:ext cx="9144000" cy="3646488"/>
          </a:xfrm>
          <a:prstGeom prst="rect">
            <a:avLst/>
          </a:prstGeom>
        </p:spPr>
      </p:pic>
      <p:sp>
        <p:nvSpPr>
          <p:cNvPr id="10" name="Rectangle 9"/>
          <p:cNvSpPr/>
          <p:nvPr userDrawn="1"/>
        </p:nvSpPr>
        <p:spPr>
          <a:xfrm>
            <a:off x="0" y="2823328"/>
            <a:ext cx="9144000" cy="845612"/>
          </a:xfrm>
          <a:prstGeom prst="rect">
            <a:avLst/>
          </a:prstGeom>
          <a:gradFill flip="none" rotWithShape="1">
            <a:gsLst>
              <a:gs pos="5000">
                <a:schemeClr val="bg1"/>
              </a:gs>
              <a:gs pos="100000">
                <a:schemeClr val="bg1">
                  <a:alpha val="0"/>
                </a:schemeClr>
              </a:gs>
            </a:gsLst>
            <a:lin ang="16200000" scaled="0"/>
            <a:tileRec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381000" y="3583344"/>
            <a:ext cx="8458200" cy="457200"/>
          </a:xfrm>
          <a:prstGeom prst="rect">
            <a:avLst/>
          </a:prstGeom>
        </p:spPr>
        <p:txBody>
          <a:bodyPr lIns="0" tIns="0" rIns="0" bIns="0" anchor="t" anchorCtr="0"/>
          <a:lstStyle>
            <a:lvl1pPr algn="ctr">
              <a:lnSpc>
                <a:spcPct val="90000"/>
              </a:lnSpc>
              <a:defRPr sz="3200">
                <a:solidFill>
                  <a:srgbClr val="000000"/>
                </a:solidFill>
              </a:defRPr>
            </a:lvl1pPr>
          </a:lstStyle>
          <a:p>
            <a:r>
              <a:rPr lang="en-US" dirty="0" smtClean="0"/>
              <a:t>CLICK TO EDIT MASTER TITLE STYLE</a:t>
            </a:r>
            <a:endParaRPr lang="en-US" dirty="0"/>
          </a:p>
        </p:txBody>
      </p:sp>
      <p:sp>
        <p:nvSpPr>
          <p:cNvPr id="4" name="Subtitle 2"/>
          <p:cNvSpPr>
            <a:spLocks noGrp="1"/>
          </p:cNvSpPr>
          <p:nvPr>
            <p:ph type="subTitle" idx="1" hasCustomPrompt="1"/>
          </p:nvPr>
        </p:nvSpPr>
        <p:spPr>
          <a:xfrm>
            <a:off x="389466" y="4040544"/>
            <a:ext cx="8449733" cy="302417"/>
          </a:xfrm>
          <a:prstGeom prst="rect">
            <a:avLst/>
          </a:prstGeom>
        </p:spPr>
        <p:txBody>
          <a:bodyPr lIns="0" tIns="0" rIns="0" bIns="0"/>
          <a:lstStyle>
            <a:lvl1pPr marL="0" indent="0" algn="ctr">
              <a:buNone/>
              <a:defRPr sz="20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07012768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Bottom Title cente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9725" y="1828373"/>
            <a:ext cx="8458200" cy="1513549"/>
          </a:xfrm>
          <a:prstGeom prst="rect">
            <a:avLst/>
          </a:prstGeom>
        </p:spPr>
        <p:txBody>
          <a:bodyPr lIns="0" tIns="0" rIns="0" bIns="0" anchor="t" anchorCtr="0"/>
          <a:lstStyle>
            <a:lvl1pPr algn="ctr">
              <a:lnSpc>
                <a:spcPct val="90000"/>
              </a:lnSpc>
              <a:defRPr sz="4800">
                <a:solidFill>
                  <a:srgbClr val="00000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33780192"/>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41812" y="919861"/>
            <a:ext cx="4497387" cy="1194689"/>
          </a:xfrm>
          <a:prstGeom prst="rect">
            <a:avLst/>
          </a:prstGeom>
        </p:spPr>
        <p:txBody>
          <a:bodyPr lIns="0" tIns="0" rIns="0" bIns="0" anchor="b" anchorCtr="0"/>
          <a:lstStyle>
            <a:lvl1pPr algn="l">
              <a:lnSpc>
                <a:spcPct val="90000"/>
              </a:lnSpc>
              <a:defRPr sz="3200">
                <a:solidFill>
                  <a:srgbClr val="000000"/>
                </a:solidFill>
                <a:latin typeface="+mn-lt"/>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4341812" y="2190750"/>
            <a:ext cx="4497387" cy="816769"/>
          </a:xfrm>
          <a:prstGeom prst="rect">
            <a:avLst/>
          </a:prstGeom>
        </p:spPr>
        <p:txBody>
          <a:bodyPr lIns="0" tIns="0" rIns="0" bIns="0"/>
          <a:lstStyle>
            <a:lvl1pPr marL="0" indent="0" algn="l">
              <a:spcBef>
                <a:spcPts val="0"/>
              </a:spcBef>
              <a:buNone/>
              <a:defRPr sz="2400">
                <a:solidFill>
                  <a:schemeClr val="bg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Content Placeholder 7"/>
          <p:cNvSpPr>
            <a:spLocks noGrp="1"/>
          </p:cNvSpPr>
          <p:nvPr>
            <p:ph sz="quarter" idx="10"/>
          </p:nvPr>
        </p:nvSpPr>
        <p:spPr>
          <a:xfrm>
            <a:off x="4341812" y="3167609"/>
            <a:ext cx="4497387" cy="304800"/>
          </a:xfrm>
          <a:prstGeom prst="rect">
            <a:avLst/>
          </a:prstGeom>
        </p:spPr>
        <p:txBody>
          <a:bodyPr vert="horz" lIns="0" tIns="0" rIns="0" bIns="0"/>
          <a:lstStyle>
            <a:lvl1pPr marL="0" indent="0">
              <a:spcBef>
                <a:spcPts val="0"/>
              </a:spcBef>
              <a:buNone/>
              <a:defRPr sz="1800">
                <a:solidFill>
                  <a:schemeClr val="bg2"/>
                </a:solidFill>
                <a:latin typeface="+mn-lt"/>
              </a:defRPr>
            </a:lvl1pPr>
            <a:lvl2pPr marL="457200" indent="0">
              <a:buNone/>
              <a:defRPr sz="2000"/>
            </a:lvl2pPr>
            <a:lvl3pPr>
              <a:defRPr sz="1800"/>
            </a:lvl3pPr>
            <a:lvl4pPr>
              <a:defRPr sz="1600"/>
            </a:lvl4pPr>
            <a:lvl5pPr>
              <a:defRPr sz="1600"/>
            </a:lvl5pPr>
          </a:lstStyle>
          <a:p>
            <a:pPr lvl="0"/>
            <a:r>
              <a:rPr lang="en-US" dirty="0" smtClean="0"/>
              <a:t>Click to edit Master text styles</a:t>
            </a:r>
          </a:p>
        </p:txBody>
      </p:sp>
      <p:pic>
        <p:nvPicPr>
          <p:cNvPr id="6" name="Picture 5" descr="CIO-Summit-FED-0515 for ppt.jpg"/>
          <p:cNvPicPr>
            <a:picLocks noChangeAspect="1"/>
          </p:cNvPicPr>
          <p:nvPr userDrawn="1"/>
        </p:nvPicPr>
        <p:blipFill rotWithShape="1">
          <a:blip r:embed="rId2">
            <a:extLst>
              <a:ext uri="{28A0092B-C50C-407E-A947-70E740481C1C}">
                <a14:useLocalDpi xmlns:a14="http://schemas.microsoft.com/office/drawing/2010/main" val="0"/>
              </a:ext>
            </a:extLst>
          </a:blip>
          <a:srcRect l="1879" r="64988" b="20198"/>
          <a:stretch/>
        </p:blipFill>
        <p:spPr>
          <a:xfrm>
            <a:off x="-1" y="-1"/>
            <a:ext cx="4078015" cy="4908331"/>
          </a:xfrm>
          <a:prstGeom prst="rect">
            <a:avLst/>
          </a:prstGeom>
        </p:spPr>
      </p:pic>
      <p:sp>
        <p:nvSpPr>
          <p:cNvPr id="7" name="Rectangle 6"/>
          <p:cNvSpPr/>
          <p:nvPr userDrawn="1"/>
        </p:nvSpPr>
        <p:spPr>
          <a:xfrm rot="5400000">
            <a:off x="1010307" y="1840623"/>
            <a:ext cx="2057400" cy="4078014"/>
          </a:xfrm>
          <a:prstGeom prst="rect">
            <a:avLst/>
          </a:prstGeom>
          <a:gradFill flip="none" rotWithShape="1">
            <a:gsLst>
              <a:gs pos="10000">
                <a:schemeClr val="bg1"/>
              </a:gs>
              <a:gs pos="100000">
                <a:schemeClr val="tx1">
                  <a:lumMod val="85000"/>
                  <a:lumOff val="15000"/>
                  <a:alpha val="0"/>
                </a:schemeClr>
              </a:gs>
            </a:gsLst>
            <a:lin ang="10800000" scaled="0"/>
            <a:tileRec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55130450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ottom Title centered">
    <p:spTree>
      <p:nvGrpSpPr>
        <p:cNvPr id="1" name=""/>
        <p:cNvGrpSpPr/>
        <p:nvPr/>
      </p:nvGrpSpPr>
      <p:grpSpPr>
        <a:xfrm>
          <a:off x="0" y="0"/>
          <a:ext cx="0" cy="0"/>
          <a:chOff x="0" y="0"/>
          <a:chExt cx="0" cy="0"/>
        </a:xfrm>
      </p:grpSpPr>
      <p:grpSp>
        <p:nvGrpSpPr>
          <p:cNvPr id="15" name="Group 14"/>
          <p:cNvGrpSpPr/>
          <p:nvPr userDrawn="1"/>
        </p:nvGrpSpPr>
        <p:grpSpPr>
          <a:xfrm>
            <a:off x="5830094" y="4651595"/>
            <a:ext cx="2947194" cy="310172"/>
            <a:chOff x="4362003" y="4593555"/>
            <a:chExt cx="3946179" cy="415308"/>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7612039" y="4748281"/>
              <a:ext cx="696143" cy="105857"/>
            </a:xfrm>
            <a:prstGeom prst="rect">
              <a:avLst/>
            </a:prstGeom>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19739" y="4737673"/>
              <a:ext cx="554287" cy="127072"/>
            </a:xfrm>
            <a:prstGeom prst="rect">
              <a:avLst/>
            </a:prstGeom>
          </p:spPr>
        </p:pic>
        <p:pic>
          <p:nvPicPr>
            <p:cNvPr id="18" name="Picture 1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6493812" y="4709021"/>
              <a:ext cx="394912" cy="184375"/>
            </a:xfrm>
            <a:prstGeom prst="rect">
              <a:avLst/>
            </a:prstGeom>
          </p:spPr>
        </p:pic>
        <p:pic>
          <p:nvPicPr>
            <p:cNvPr id="19" name="Picture 18"/>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987417" y="4719073"/>
              <a:ext cx="509373" cy="164271"/>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04614" y="4672040"/>
              <a:ext cx="258339" cy="258339"/>
            </a:xfrm>
            <a:prstGeom prst="rect">
              <a:avLst/>
            </a:prstGeom>
          </p:spPr>
        </p:pic>
        <p:pic>
          <p:nvPicPr>
            <p:cNvPr id="21" name="Picture 20" descr="Federation_Logo_Color.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62003" y="4593555"/>
              <a:ext cx="415916" cy="415308"/>
            </a:xfrm>
            <a:prstGeom prst="rect">
              <a:avLst/>
            </a:prstGeom>
          </p:spPr>
        </p:pic>
      </p:grpSp>
      <p:sp>
        <p:nvSpPr>
          <p:cNvPr id="2" name="Title 1"/>
          <p:cNvSpPr>
            <a:spLocks noGrp="1"/>
          </p:cNvSpPr>
          <p:nvPr>
            <p:ph type="ctrTitle" hasCustomPrompt="1"/>
          </p:nvPr>
        </p:nvSpPr>
        <p:spPr>
          <a:xfrm>
            <a:off x="341313" y="3881967"/>
            <a:ext cx="8458200" cy="457200"/>
          </a:xfrm>
          <a:prstGeom prst="rect">
            <a:avLst/>
          </a:prstGeom>
        </p:spPr>
        <p:txBody>
          <a:bodyPr lIns="0" tIns="0" rIns="0" bIns="0" anchor="t" anchorCtr="0"/>
          <a:lstStyle>
            <a:lvl1pPr algn="ctr">
              <a:lnSpc>
                <a:spcPct val="90000"/>
              </a:lnSpc>
              <a:defRPr sz="3200">
                <a:solidFill>
                  <a:srgbClr val="00000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57222905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223885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235811"/>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67" y="228600"/>
            <a:ext cx="8458200" cy="457200"/>
          </a:xfrm>
          <a:prstGeom prst="rect">
            <a:avLst/>
          </a:prstGeom>
        </p:spPr>
        <p:txBody>
          <a:bodyPr lIns="0" tIns="0" rIns="0" bIns="0" anchor="t" anchorCtr="0"/>
          <a:lstStyle>
            <a:lvl1pPr algn="l">
              <a:lnSpc>
                <a:spcPct val="90000"/>
              </a:lnSpc>
              <a:defRPr sz="2800">
                <a:solidFill>
                  <a:srgbClr val="000000"/>
                </a:solidFill>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381000" y="990600"/>
            <a:ext cx="8458200" cy="34290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2039126"/>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6240" y="228601"/>
            <a:ext cx="8458200" cy="457200"/>
          </a:xfrm>
          <a:prstGeom prst="rect">
            <a:avLst/>
          </a:prstGeom>
        </p:spPr>
        <p:txBody>
          <a:bodyPr lIns="0" tIns="0" rIns="0" bIns="0" anchor="t" anchorCtr="0"/>
          <a:lstStyle>
            <a:lvl1pPr algn="l">
              <a:lnSpc>
                <a:spcPct val="90000"/>
              </a:lnSpc>
              <a:defRPr sz="2800">
                <a:solidFill>
                  <a:srgbClr val="00000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552396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subtitle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0" y="228601"/>
            <a:ext cx="8458200" cy="457200"/>
          </a:xfrm>
          <a:prstGeom prst="rect">
            <a:avLst/>
          </a:prstGeom>
        </p:spPr>
        <p:txBody>
          <a:bodyPr lIns="0" tIns="0" rIns="0" bIns="0" anchor="t" anchorCtr="0"/>
          <a:lstStyle>
            <a:lvl1pPr algn="l">
              <a:lnSpc>
                <a:spcPct val="90000"/>
              </a:lnSpc>
              <a:defRPr sz="2800">
                <a:solidFill>
                  <a:schemeClr val="tx1"/>
                </a:solidFill>
                <a:latin typeface="+mj-lt"/>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389466" y="703000"/>
            <a:ext cx="8449733" cy="302417"/>
          </a:xfrm>
          <a:prstGeom prst="rect">
            <a:avLst/>
          </a:prstGeom>
        </p:spPr>
        <p:txBody>
          <a:bodyPr lIns="0" tIns="0" rIns="0" bIns="0"/>
          <a:lstStyle>
            <a:lvl1pPr marL="0" indent="0" algn="l">
              <a:buNone/>
              <a:defRPr sz="16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137809855"/>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0" y="228600"/>
            <a:ext cx="8458200" cy="457200"/>
          </a:xfrm>
          <a:prstGeom prst="rect">
            <a:avLst/>
          </a:prstGeom>
        </p:spPr>
        <p:txBody>
          <a:bodyPr lIns="0" tIns="0" rIns="0" bIns="0" anchor="t" anchorCtr="0"/>
          <a:lstStyle>
            <a:lvl1pPr algn="l">
              <a:lnSpc>
                <a:spcPct val="90000"/>
              </a:lnSpc>
              <a:defRPr sz="2800">
                <a:solidFill>
                  <a:srgbClr val="000000"/>
                </a:solidFill>
                <a:latin typeface="+mj-lt"/>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381000" y="1295400"/>
            <a:ext cx="8458200" cy="31242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hasCustomPrompt="1"/>
          </p:nvPr>
        </p:nvSpPr>
        <p:spPr>
          <a:xfrm>
            <a:off x="389466" y="703000"/>
            <a:ext cx="8449733" cy="302417"/>
          </a:xfrm>
          <a:prstGeom prst="rect">
            <a:avLst/>
          </a:prstGeom>
        </p:spPr>
        <p:txBody>
          <a:bodyPr lIns="0" tIns="0" rIns="0" bIns="0"/>
          <a:lstStyle>
            <a:lvl1pPr marL="0" indent="0" algn="l">
              <a:buNone/>
              <a:defRPr sz="16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78613646"/>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0" y="228601"/>
            <a:ext cx="8458200" cy="457200"/>
          </a:xfrm>
          <a:prstGeom prst="rect">
            <a:avLst/>
          </a:prstGeom>
        </p:spPr>
        <p:txBody>
          <a:bodyPr lIns="0" tIns="0" rIns="0" bIns="0" anchor="t" anchorCtr="0"/>
          <a:lstStyle>
            <a:lvl1pPr algn="l">
              <a:lnSpc>
                <a:spcPct val="90000"/>
              </a:lnSpc>
              <a:defRPr sz="2800">
                <a:solidFill>
                  <a:srgbClr val="000000"/>
                </a:solidFill>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381000" y="990600"/>
            <a:ext cx="4038600" cy="34290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1"/>
          </p:nvPr>
        </p:nvSpPr>
        <p:spPr>
          <a:xfrm>
            <a:off x="4800600" y="990600"/>
            <a:ext cx="4038600" cy="34290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134774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s with subtitl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0" y="228601"/>
            <a:ext cx="8458200" cy="457200"/>
          </a:xfrm>
          <a:prstGeom prst="rect">
            <a:avLst/>
          </a:prstGeom>
        </p:spPr>
        <p:txBody>
          <a:bodyPr lIns="0" tIns="0" rIns="0" bIns="0" anchor="t" anchorCtr="0"/>
          <a:lstStyle>
            <a:lvl1pPr algn="l">
              <a:lnSpc>
                <a:spcPct val="90000"/>
              </a:lnSpc>
              <a:defRPr sz="2800">
                <a:solidFill>
                  <a:srgbClr val="000000"/>
                </a:solidFill>
              </a:defRPr>
            </a:lvl1pPr>
          </a:lstStyle>
          <a:p>
            <a:r>
              <a:rPr lang="en-US" dirty="0" smtClean="0"/>
              <a:t>CLICK TO EDIT MASTER TITLE STYLE</a:t>
            </a:r>
            <a:endParaRPr lang="en-US" dirty="0"/>
          </a:p>
        </p:txBody>
      </p:sp>
      <p:sp>
        <p:nvSpPr>
          <p:cNvPr id="5" name="Content Placeholder 4"/>
          <p:cNvSpPr>
            <a:spLocks noGrp="1"/>
          </p:cNvSpPr>
          <p:nvPr>
            <p:ph sz="quarter" idx="10" hasCustomPrompt="1"/>
          </p:nvPr>
        </p:nvSpPr>
        <p:spPr>
          <a:xfrm>
            <a:off x="381000" y="1011766"/>
            <a:ext cx="4038600" cy="3407833"/>
          </a:xfrm>
          <a:prstGeom prst="rect">
            <a:avLst/>
          </a:prstGeom>
        </p:spPr>
        <p:txBody>
          <a:bodyPr vert="horz" lIns="0" tIns="0" rIns="0" bIns="0"/>
          <a:lstStyle>
            <a:lvl1pPr marL="0" indent="0">
              <a:spcBef>
                <a:spcPts val="1200"/>
              </a:spcBef>
              <a:buClr>
                <a:schemeClr val="tx2"/>
              </a:buClr>
              <a:buNone/>
              <a:defRPr sz="2000">
                <a:solidFill>
                  <a:srgbClr val="000000"/>
                </a:solidFill>
              </a:defRPr>
            </a:lvl1pPr>
            <a:lvl2pPr marL="169863" indent="-169863">
              <a:spcBef>
                <a:spcPts val="1200"/>
              </a:spcBef>
              <a:buClr>
                <a:schemeClr val="tx1"/>
              </a:buClr>
              <a:buFont typeface="Arial"/>
              <a:buChar char="•"/>
              <a:defRPr sz="1800">
                <a:solidFill>
                  <a:srgbClr val="717073"/>
                </a:solidFill>
              </a:defRPr>
            </a:lvl2pPr>
            <a:lvl3pPr marL="515938" indent="-168275">
              <a:spcBef>
                <a:spcPts val="300"/>
              </a:spcBef>
              <a:buClr>
                <a:schemeClr val="tx1"/>
              </a:buClr>
              <a:buFont typeface="Lucida Grande"/>
              <a:buChar char="­"/>
              <a:defRPr sz="1400">
                <a:solidFill>
                  <a:srgbClr val="717073"/>
                </a:solidFill>
              </a:defRPr>
            </a:lvl3pPr>
            <a:lvl4pPr marL="855663" indent="-169863">
              <a:spcBef>
                <a:spcPts val="300"/>
              </a:spcBef>
              <a:buClr>
                <a:schemeClr val="tx1"/>
              </a:buClr>
              <a:buFont typeface="Arial"/>
              <a:buChar char="•"/>
              <a:defRPr sz="1100">
                <a:solidFill>
                  <a:srgbClr val="717073"/>
                </a:solidFill>
              </a:defRPr>
            </a:lvl4pPr>
            <a:lvl5pPr marL="1201738" indent="-168275">
              <a:spcBef>
                <a:spcPts val="300"/>
              </a:spcBef>
              <a:buClr>
                <a:schemeClr val="tx1"/>
              </a:buClr>
              <a:buFont typeface="Arial"/>
              <a:buChar char="–"/>
              <a:defRPr sz="1050">
                <a:solidFill>
                  <a:srgbClr val="71707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4"/>
          <p:cNvSpPr>
            <a:spLocks noGrp="1"/>
          </p:cNvSpPr>
          <p:nvPr>
            <p:ph sz="quarter" idx="11" hasCustomPrompt="1"/>
          </p:nvPr>
        </p:nvSpPr>
        <p:spPr>
          <a:xfrm>
            <a:off x="4809067" y="1011766"/>
            <a:ext cx="4038600" cy="3407833"/>
          </a:xfrm>
          <a:prstGeom prst="rect">
            <a:avLst/>
          </a:prstGeom>
        </p:spPr>
        <p:txBody>
          <a:bodyPr vert="horz" lIns="0" tIns="0" rIns="0" bIns="0"/>
          <a:lstStyle>
            <a:lvl1pPr marL="0" indent="0">
              <a:spcBef>
                <a:spcPts val="1200"/>
              </a:spcBef>
              <a:buClr>
                <a:schemeClr val="tx2"/>
              </a:buClr>
              <a:buNone/>
              <a:defRPr sz="2000">
                <a:solidFill>
                  <a:srgbClr val="000000"/>
                </a:solidFill>
              </a:defRPr>
            </a:lvl1pPr>
            <a:lvl2pPr marL="169863" indent="-169863">
              <a:spcBef>
                <a:spcPts val="1200"/>
              </a:spcBef>
              <a:buClr>
                <a:schemeClr val="tx1"/>
              </a:buClr>
              <a:buFont typeface="Arial"/>
              <a:buChar char="•"/>
              <a:defRPr sz="1800">
                <a:solidFill>
                  <a:srgbClr val="717073"/>
                </a:solidFill>
              </a:defRPr>
            </a:lvl2pPr>
            <a:lvl3pPr marL="515938" indent="-168275">
              <a:spcBef>
                <a:spcPts val="300"/>
              </a:spcBef>
              <a:buClr>
                <a:schemeClr val="tx1"/>
              </a:buClr>
              <a:buFont typeface="Lucida Grande"/>
              <a:buChar char="­"/>
              <a:defRPr sz="1400">
                <a:solidFill>
                  <a:srgbClr val="717073"/>
                </a:solidFill>
              </a:defRPr>
            </a:lvl3pPr>
            <a:lvl4pPr marL="855663" indent="-169863">
              <a:spcBef>
                <a:spcPts val="300"/>
              </a:spcBef>
              <a:buClr>
                <a:schemeClr val="tx1"/>
              </a:buClr>
              <a:buFont typeface="Arial"/>
              <a:buChar char="•"/>
              <a:defRPr sz="1100">
                <a:solidFill>
                  <a:srgbClr val="717073"/>
                </a:solidFill>
              </a:defRPr>
            </a:lvl4pPr>
            <a:lvl5pPr marL="1201738" indent="-168275">
              <a:spcBef>
                <a:spcPts val="300"/>
              </a:spcBef>
              <a:buClr>
                <a:schemeClr val="tx1"/>
              </a:buClr>
              <a:buFont typeface="Arial"/>
              <a:buChar char="–"/>
              <a:defRPr sz="1050">
                <a:solidFill>
                  <a:srgbClr val="71707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88717529"/>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grpSp>
        <p:nvGrpSpPr>
          <p:cNvPr id="5" name="Group 4"/>
          <p:cNvGrpSpPr/>
          <p:nvPr userDrawn="1"/>
        </p:nvGrpSpPr>
        <p:grpSpPr>
          <a:xfrm>
            <a:off x="1135142" y="3849727"/>
            <a:ext cx="6859693" cy="476172"/>
            <a:chOff x="1135142" y="3849727"/>
            <a:chExt cx="6859693" cy="476172"/>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6711700" y="3990255"/>
              <a:ext cx="1283135" cy="195116"/>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667843" y="3970703"/>
              <a:ext cx="1021665" cy="234219"/>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299446" y="3917891"/>
              <a:ext cx="727905" cy="339842"/>
            </a:xfrm>
            <a:prstGeom prst="rect">
              <a:avLst/>
            </a:prstGeom>
          </p:spPr>
        </p:pic>
        <p:pic>
          <p:nvPicPr>
            <p:cNvPr id="18" name="Picture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35142" y="3936419"/>
              <a:ext cx="938880" cy="302786"/>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08160" y="3849727"/>
              <a:ext cx="476172" cy="476172"/>
            </a:xfrm>
            <a:prstGeom prst="rect">
              <a:avLst/>
            </a:prstGeom>
          </p:spPr>
        </p:pic>
      </p:grpSp>
      <p:pic>
        <p:nvPicPr>
          <p:cNvPr id="11" name="Picture 10" descr="Federation_Logo_Color.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3174734" y="646881"/>
            <a:ext cx="2796726" cy="2792637"/>
          </a:xfrm>
          <a:prstGeom prst="rect">
            <a:avLst/>
          </a:prstGeom>
        </p:spPr>
      </p:pic>
    </p:spTree>
    <p:extLst>
      <p:ext uri="{BB962C8B-B14F-4D97-AF65-F5344CB8AC3E}">
        <p14:creationId xmlns:p14="http://schemas.microsoft.com/office/powerpoint/2010/main" val="262878935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892969" y="863947"/>
            <a:ext cx="7358063" cy="1741289"/>
          </a:xfrm>
          <a:prstGeom prst="rect">
            <a:avLst/>
          </a:prstGeom>
        </p:spPr>
        <p:txBody>
          <a:bodyPr lIns="57397" tIns="28698" rIns="57397" bIns="28698" anchor="b"/>
          <a:lstStyle/>
          <a:p>
            <a:pPr lvl="0">
              <a:defRPr sz="1800">
                <a:solidFill>
                  <a:srgbClr val="000000"/>
                </a:solidFill>
              </a:defRPr>
            </a:pPr>
            <a:r>
              <a:rPr sz="5000">
                <a:solidFill>
                  <a:srgbClr val="FFFFFF"/>
                </a:solidFill>
              </a:rPr>
              <a:t>Title Text</a:t>
            </a:r>
          </a:p>
        </p:txBody>
      </p:sp>
      <p:sp>
        <p:nvSpPr>
          <p:cNvPr id="6" name="Shape 6"/>
          <p:cNvSpPr>
            <a:spLocks noGrp="1"/>
          </p:cNvSpPr>
          <p:nvPr>
            <p:ph type="body" idx="1"/>
          </p:nvPr>
        </p:nvSpPr>
        <p:spPr>
          <a:xfrm>
            <a:off x="892969" y="2652117"/>
            <a:ext cx="7358063" cy="596057"/>
          </a:xfrm>
          <a:prstGeom prst="rect">
            <a:avLst/>
          </a:prstGeom>
        </p:spPr>
        <p:txBody>
          <a:bodyPr lIns="57397" tIns="28698" rIns="57397" bIns="28698" anchor="t"/>
          <a:lstStyle>
            <a:lvl1pPr marL="0" indent="0" algn="ctr">
              <a:spcBef>
                <a:spcPts val="0"/>
              </a:spcBef>
              <a:buSzTx/>
              <a:buNone/>
              <a:defRPr sz="2000"/>
            </a:lvl1pPr>
            <a:lvl2pPr marL="0" indent="143492" algn="ctr">
              <a:spcBef>
                <a:spcPts val="0"/>
              </a:spcBef>
              <a:buSzTx/>
              <a:buNone/>
              <a:defRPr sz="2000"/>
            </a:lvl2pPr>
            <a:lvl3pPr marL="0" indent="286984" algn="ctr">
              <a:spcBef>
                <a:spcPts val="0"/>
              </a:spcBef>
              <a:buSzTx/>
              <a:buNone/>
              <a:defRPr sz="2000"/>
            </a:lvl3pPr>
            <a:lvl4pPr marL="0" indent="430477" algn="ctr">
              <a:spcBef>
                <a:spcPts val="0"/>
              </a:spcBef>
              <a:buSzTx/>
              <a:buNone/>
              <a:defRPr sz="2000"/>
            </a:lvl4pPr>
            <a:lvl5pPr marL="0" indent="573969" algn="ctr">
              <a:spcBef>
                <a:spcPts val="0"/>
              </a:spcBef>
              <a:buSzTx/>
              <a:buNone/>
              <a:defRPr sz="2000"/>
            </a:lvl5pPr>
          </a:lstStyle>
          <a:p>
            <a:pPr lvl="0">
              <a:defRPr sz="1800">
                <a:solidFill>
                  <a:srgbClr val="000000"/>
                </a:solidFill>
              </a:defRPr>
            </a:pPr>
            <a:r>
              <a:rPr sz="2000">
                <a:solidFill>
                  <a:srgbClr val="FFFFFF"/>
                </a:solidFill>
              </a:rPr>
              <a:t>Body Level One</a:t>
            </a:r>
          </a:p>
          <a:p>
            <a:pPr lvl="1">
              <a:defRPr sz="1800">
                <a:solidFill>
                  <a:srgbClr val="000000"/>
                </a:solidFill>
              </a:defRPr>
            </a:pPr>
            <a:r>
              <a:rPr sz="2000">
                <a:solidFill>
                  <a:srgbClr val="FFFFFF"/>
                </a:solidFill>
              </a:rPr>
              <a:t>Body Level Two</a:t>
            </a:r>
          </a:p>
          <a:p>
            <a:pPr lvl="2">
              <a:defRPr sz="1800">
                <a:solidFill>
                  <a:srgbClr val="000000"/>
                </a:solidFill>
              </a:defRPr>
            </a:pPr>
            <a:r>
              <a:rPr sz="2000">
                <a:solidFill>
                  <a:srgbClr val="FFFFFF"/>
                </a:solidFill>
              </a:rPr>
              <a:t>Body Level Three</a:t>
            </a:r>
          </a:p>
          <a:p>
            <a:pPr lvl="3">
              <a:defRPr sz="1800">
                <a:solidFill>
                  <a:srgbClr val="000000"/>
                </a:solidFill>
              </a:defRPr>
            </a:pPr>
            <a:r>
              <a:rPr sz="2000">
                <a:solidFill>
                  <a:srgbClr val="FFFFFF"/>
                </a:solidFill>
              </a:rPr>
              <a:t>Body Level Four</a:t>
            </a:r>
          </a:p>
          <a:p>
            <a:pPr lvl="4">
              <a:defRPr sz="1800">
                <a:solidFill>
                  <a:srgbClr val="000000"/>
                </a:solidFill>
              </a:defRPr>
            </a:pPr>
            <a:r>
              <a:rPr sz="2000">
                <a:solidFill>
                  <a:srgbClr val="FFFFFF"/>
                </a:solidFill>
              </a:rPr>
              <a:t>Body Level Five</a:t>
            </a:r>
          </a:p>
        </p:txBody>
      </p:sp>
    </p:spTree>
    <p:extLst>
      <p:ext uri="{BB962C8B-B14F-4D97-AF65-F5344CB8AC3E}">
        <p14:creationId xmlns:p14="http://schemas.microsoft.com/office/powerpoint/2010/main" val="380612818"/>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892969" y="1701106"/>
            <a:ext cx="7358063" cy="1741289"/>
          </a:xfrm>
          <a:prstGeom prst="rect">
            <a:avLst/>
          </a:prstGeom>
        </p:spPr>
        <p:txBody>
          <a:bodyPr lIns="57397" tIns="28698" rIns="57397" bIns="28698"/>
          <a:lstStyle/>
          <a:p>
            <a:pPr lvl="0">
              <a:defRPr sz="1800">
                <a:solidFill>
                  <a:srgbClr val="000000"/>
                </a:solidFill>
              </a:defRPr>
            </a:pPr>
            <a:r>
              <a:rPr sz="5000">
                <a:solidFill>
                  <a:srgbClr val="FFFFFF"/>
                </a:solidFill>
              </a:rPr>
              <a:t>Title Text</a:t>
            </a:r>
          </a:p>
        </p:txBody>
      </p:sp>
    </p:spTree>
    <p:extLst>
      <p:ext uri="{BB962C8B-B14F-4D97-AF65-F5344CB8AC3E}">
        <p14:creationId xmlns:p14="http://schemas.microsoft.com/office/powerpoint/2010/main" val="4189388006"/>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ottom Title centered">
    <p:spTree>
      <p:nvGrpSpPr>
        <p:cNvPr id="1" name=""/>
        <p:cNvGrpSpPr/>
        <p:nvPr/>
      </p:nvGrpSpPr>
      <p:grpSpPr>
        <a:xfrm>
          <a:off x="0" y="0"/>
          <a:ext cx="0" cy="0"/>
          <a:chOff x="0" y="0"/>
          <a:chExt cx="0" cy="0"/>
        </a:xfrm>
      </p:grpSpPr>
      <p:pic>
        <p:nvPicPr>
          <p:cNvPr id="3" name="Picture 2" descr="CIO-Summit-FED-0515 for ppt.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3646488"/>
          </a:xfrm>
          <a:prstGeom prst="rect">
            <a:avLst/>
          </a:prstGeom>
        </p:spPr>
      </p:pic>
      <p:sp>
        <p:nvSpPr>
          <p:cNvPr id="10" name="Rectangle 9"/>
          <p:cNvSpPr/>
          <p:nvPr userDrawn="1"/>
        </p:nvSpPr>
        <p:spPr>
          <a:xfrm>
            <a:off x="0" y="2823328"/>
            <a:ext cx="9144000" cy="845612"/>
          </a:xfrm>
          <a:prstGeom prst="rect">
            <a:avLst/>
          </a:prstGeom>
          <a:gradFill flip="none" rotWithShape="1">
            <a:gsLst>
              <a:gs pos="5000">
                <a:schemeClr val="bg1"/>
              </a:gs>
              <a:gs pos="100000">
                <a:schemeClr val="bg1">
                  <a:alpha val="0"/>
                </a:schemeClr>
              </a:gs>
            </a:gsLst>
            <a:lin ang="16200000" scaled="0"/>
            <a:tileRec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ctrTitle" hasCustomPrompt="1"/>
          </p:nvPr>
        </p:nvSpPr>
        <p:spPr>
          <a:xfrm>
            <a:off x="381000" y="3583344"/>
            <a:ext cx="8458200" cy="457200"/>
          </a:xfrm>
          <a:prstGeom prst="rect">
            <a:avLst/>
          </a:prstGeom>
        </p:spPr>
        <p:txBody>
          <a:bodyPr lIns="0" tIns="0" rIns="0" bIns="0" anchor="t" anchorCtr="0"/>
          <a:lstStyle>
            <a:lvl1pPr algn="ctr">
              <a:lnSpc>
                <a:spcPct val="90000"/>
              </a:lnSpc>
              <a:defRPr sz="3200">
                <a:solidFill>
                  <a:srgbClr val="000000"/>
                </a:solidFill>
              </a:defRPr>
            </a:lvl1pPr>
          </a:lstStyle>
          <a:p>
            <a:r>
              <a:rPr lang="en-US" dirty="0" smtClean="0"/>
              <a:t>CLICK TO EDIT MASTER TITLE STYLE</a:t>
            </a:r>
            <a:endParaRPr lang="en-US" dirty="0"/>
          </a:p>
        </p:txBody>
      </p:sp>
      <p:sp>
        <p:nvSpPr>
          <p:cNvPr id="4" name="Subtitle 2"/>
          <p:cNvSpPr>
            <a:spLocks noGrp="1"/>
          </p:cNvSpPr>
          <p:nvPr>
            <p:ph type="subTitle" idx="1" hasCustomPrompt="1"/>
          </p:nvPr>
        </p:nvSpPr>
        <p:spPr>
          <a:xfrm>
            <a:off x="389466" y="4040544"/>
            <a:ext cx="8449733" cy="302417"/>
          </a:xfrm>
          <a:prstGeom prst="rect">
            <a:avLst/>
          </a:prstGeom>
        </p:spPr>
        <p:txBody>
          <a:bodyPr lIns="0" tIns="0" rIns="0" bIns="0"/>
          <a:lstStyle>
            <a:lvl1pPr marL="0" indent="0" algn="ctr">
              <a:buNone/>
              <a:defRPr sz="20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6584804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67" y="228600"/>
            <a:ext cx="8458200" cy="457200"/>
          </a:xfrm>
          <a:prstGeom prst="rect">
            <a:avLst/>
          </a:prstGeom>
        </p:spPr>
        <p:txBody>
          <a:bodyPr lIns="0" tIns="0" rIns="0" bIns="0" anchor="t" anchorCtr="0"/>
          <a:lstStyle>
            <a:lvl1pPr algn="l">
              <a:lnSpc>
                <a:spcPct val="90000"/>
              </a:lnSpc>
              <a:defRPr sz="2800">
                <a:solidFill>
                  <a:srgbClr val="000000"/>
                </a:solidFill>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381000" y="990600"/>
            <a:ext cx="8458200" cy="34290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5963097"/>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Bottom Title cente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9725" y="1828373"/>
            <a:ext cx="8458200" cy="1513549"/>
          </a:xfrm>
          <a:prstGeom prst="rect">
            <a:avLst/>
          </a:prstGeom>
        </p:spPr>
        <p:txBody>
          <a:bodyPr lIns="0" tIns="0" rIns="0" bIns="0" anchor="t" anchorCtr="0"/>
          <a:lstStyle>
            <a:lvl1pPr algn="ctr">
              <a:lnSpc>
                <a:spcPct val="90000"/>
              </a:lnSpc>
              <a:defRPr sz="4800">
                <a:solidFill>
                  <a:srgbClr val="00000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89792054"/>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341812" y="919861"/>
            <a:ext cx="4497387" cy="1194689"/>
          </a:xfrm>
          <a:prstGeom prst="rect">
            <a:avLst/>
          </a:prstGeom>
        </p:spPr>
        <p:txBody>
          <a:bodyPr lIns="0" tIns="0" rIns="0" bIns="0" anchor="b" anchorCtr="0"/>
          <a:lstStyle>
            <a:lvl1pPr algn="l">
              <a:lnSpc>
                <a:spcPct val="90000"/>
              </a:lnSpc>
              <a:defRPr sz="3200">
                <a:solidFill>
                  <a:srgbClr val="000000"/>
                </a:solidFill>
                <a:latin typeface="+mn-lt"/>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4341812" y="2190750"/>
            <a:ext cx="4497387" cy="816769"/>
          </a:xfrm>
          <a:prstGeom prst="rect">
            <a:avLst/>
          </a:prstGeom>
        </p:spPr>
        <p:txBody>
          <a:bodyPr lIns="0" tIns="0" rIns="0" bIns="0"/>
          <a:lstStyle>
            <a:lvl1pPr marL="0" indent="0" algn="l">
              <a:spcBef>
                <a:spcPts val="0"/>
              </a:spcBef>
              <a:buNone/>
              <a:defRPr sz="2400">
                <a:solidFill>
                  <a:schemeClr val="bg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Content Placeholder 7"/>
          <p:cNvSpPr>
            <a:spLocks noGrp="1"/>
          </p:cNvSpPr>
          <p:nvPr>
            <p:ph sz="quarter" idx="10"/>
          </p:nvPr>
        </p:nvSpPr>
        <p:spPr>
          <a:xfrm>
            <a:off x="4341812" y="3152619"/>
            <a:ext cx="4497387" cy="304800"/>
          </a:xfrm>
          <a:prstGeom prst="rect">
            <a:avLst/>
          </a:prstGeom>
        </p:spPr>
        <p:txBody>
          <a:bodyPr vert="horz" lIns="0" tIns="0" rIns="0" bIns="0"/>
          <a:lstStyle>
            <a:lvl1pPr marL="0" indent="0">
              <a:spcBef>
                <a:spcPts val="0"/>
              </a:spcBef>
              <a:buNone/>
              <a:defRPr sz="1800">
                <a:solidFill>
                  <a:schemeClr val="bg2"/>
                </a:solidFill>
                <a:latin typeface="+mn-lt"/>
              </a:defRPr>
            </a:lvl1pPr>
            <a:lvl2pPr marL="457200" indent="0">
              <a:buNone/>
              <a:defRPr sz="2000"/>
            </a:lvl2pPr>
            <a:lvl3pPr>
              <a:defRPr sz="1800"/>
            </a:lvl3pPr>
            <a:lvl4pPr>
              <a:defRPr sz="1600"/>
            </a:lvl4pPr>
            <a:lvl5pPr>
              <a:defRPr sz="1600"/>
            </a:lvl5pPr>
          </a:lstStyle>
          <a:p>
            <a:pPr lvl="0"/>
            <a:r>
              <a:rPr lang="en-US" smtClean="0"/>
              <a:t>Click to edit Master text styles</a:t>
            </a:r>
          </a:p>
        </p:txBody>
      </p:sp>
      <p:pic>
        <p:nvPicPr>
          <p:cNvPr id="6" name="Picture 5" descr="CIO-Summit-FED-0515 for ppt.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4078015" cy="4908331"/>
          </a:xfrm>
          <a:prstGeom prst="rect">
            <a:avLst/>
          </a:prstGeom>
        </p:spPr>
      </p:pic>
      <p:sp>
        <p:nvSpPr>
          <p:cNvPr id="7" name="Rectangle 6"/>
          <p:cNvSpPr/>
          <p:nvPr userDrawn="1"/>
        </p:nvSpPr>
        <p:spPr>
          <a:xfrm rot="5400000">
            <a:off x="1010307" y="1840623"/>
            <a:ext cx="2057400" cy="4078014"/>
          </a:xfrm>
          <a:prstGeom prst="rect">
            <a:avLst/>
          </a:prstGeom>
          <a:gradFill flip="none" rotWithShape="1">
            <a:gsLst>
              <a:gs pos="10000">
                <a:schemeClr val="bg1"/>
              </a:gs>
              <a:gs pos="100000">
                <a:schemeClr val="tx1">
                  <a:lumMod val="85000"/>
                  <a:lumOff val="15000"/>
                  <a:alpha val="0"/>
                </a:schemeClr>
              </a:gs>
            </a:gsLst>
            <a:lin ang="10800000" scaled="0"/>
            <a:tileRec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2274000546"/>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ottom Title centered">
    <p:spTree>
      <p:nvGrpSpPr>
        <p:cNvPr id="1" name=""/>
        <p:cNvGrpSpPr/>
        <p:nvPr/>
      </p:nvGrpSpPr>
      <p:grpSpPr>
        <a:xfrm>
          <a:off x="0" y="0"/>
          <a:ext cx="0" cy="0"/>
          <a:chOff x="0" y="0"/>
          <a:chExt cx="0" cy="0"/>
        </a:xfrm>
      </p:grpSpPr>
      <p:grpSp>
        <p:nvGrpSpPr>
          <p:cNvPr id="15" name="Group 14"/>
          <p:cNvGrpSpPr/>
          <p:nvPr userDrawn="1"/>
        </p:nvGrpSpPr>
        <p:grpSpPr>
          <a:xfrm>
            <a:off x="5830094" y="4651595"/>
            <a:ext cx="2947194" cy="310172"/>
            <a:chOff x="4362003" y="4593555"/>
            <a:chExt cx="3946179" cy="415308"/>
          </a:xfrm>
        </p:grpSpPr>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7612039" y="4748281"/>
              <a:ext cx="696143" cy="105857"/>
            </a:xfrm>
            <a:prstGeom prst="rect">
              <a:avLst/>
            </a:prstGeom>
          </p:spPr>
        </p:pic>
        <p:pic>
          <p:nvPicPr>
            <p:cNvPr id="17" name="Picture 1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19739" y="4737673"/>
              <a:ext cx="554287" cy="127072"/>
            </a:xfrm>
            <a:prstGeom prst="rect">
              <a:avLst/>
            </a:prstGeom>
          </p:spPr>
        </p:pic>
        <p:pic>
          <p:nvPicPr>
            <p:cNvPr id="18" name="Picture 1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6493812" y="4709021"/>
              <a:ext cx="394912" cy="184375"/>
            </a:xfrm>
            <a:prstGeom prst="rect">
              <a:avLst/>
            </a:prstGeom>
          </p:spPr>
        </p:pic>
        <p:pic>
          <p:nvPicPr>
            <p:cNvPr id="19" name="Picture 18"/>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4987417" y="4719073"/>
              <a:ext cx="509373" cy="164271"/>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104614" y="4672040"/>
              <a:ext cx="258339" cy="258339"/>
            </a:xfrm>
            <a:prstGeom prst="rect">
              <a:avLst/>
            </a:prstGeom>
          </p:spPr>
        </p:pic>
        <p:pic>
          <p:nvPicPr>
            <p:cNvPr id="21" name="Picture 20" descr="Federation_Logo_Color.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62003" y="4593555"/>
              <a:ext cx="415916" cy="415308"/>
            </a:xfrm>
            <a:prstGeom prst="rect">
              <a:avLst/>
            </a:prstGeom>
          </p:spPr>
        </p:pic>
      </p:grpSp>
      <p:sp>
        <p:nvSpPr>
          <p:cNvPr id="2" name="Title 1"/>
          <p:cNvSpPr>
            <a:spLocks noGrp="1"/>
          </p:cNvSpPr>
          <p:nvPr>
            <p:ph type="ctrTitle" hasCustomPrompt="1"/>
          </p:nvPr>
        </p:nvSpPr>
        <p:spPr>
          <a:xfrm>
            <a:off x="341313" y="3881967"/>
            <a:ext cx="8458200" cy="457200"/>
          </a:xfrm>
          <a:prstGeom prst="rect">
            <a:avLst/>
          </a:prstGeom>
        </p:spPr>
        <p:txBody>
          <a:bodyPr lIns="0" tIns="0" rIns="0" bIns="0" anchor="t" anchorCtr="0"/>
          <a:lstStyle>
            <a:lvl1pPr algn="ctr">
              <a:lnSpc>
                <a:spcPct val="90000"/>
              </a:lnSpc>
              <a:defRPr sz="3200">
                <a:solidFill>
                  <a:srgbClr val="00000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22660377"/>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667879"/>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67" y="228600"/>
            <a:ext cx="8458200" cy="457200"/>
          </a:xfrm>
          <a:prstGeom prst="rect">
            <a:avLst/>
          </a:prstGeom>
        </p:spPr>
        <p:txBody>
          <a:bodyPr lIns="0" tIns="0" rIns="0" bIns="0" anchor="t" anchorCtr="0"/>
          <a:lstStyle>
            <a:lvl1pPr algn="l">
              <a:lnSpc>
                <a:spcPct val="90000"/>
              </a:lnSpc>
              <a:defRPr sz="2800">
                <a:solidFill>
                  <a:srgbClr val="000000"/>
                </a:solidFill>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381000" y="990600"/>
            <a:ext cx="8458200" cy="34290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76675770"/>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6240" y="228601"/>
            <a:ext cx="8458200" cy="457200"/>
          </a:xfrm>
          <a:prstGeom prst="rect">
            <a:avLst/>
          </a:prstGeom>
        </p:spPr>
        <p:txBody>
          <a:bodyPr lIns="0" tIns="0" rIns="0" bIns="0" anchor="t" anchorCtr="0"/>
          <a:lstStyle>
            <a:lvl1pPr algn="l">
              <a:lnSpc>
                <a:spcPct val="90000"/>
              </a:lnSpc>
              <a:defRPr sz="2800">
                <a:solidFill>
                  <a:srgbClr val="00000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5348087"/>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subtitle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0" y="228601"/>
            <a:ext cx="8458200" cy="457200"/>
          </a:xfrm>
          <a:prstGeom prst="rect">
            <a:avLst/>
          </a:prstGeom>
        </p:spPr>
        <p:txBody>
          <a:bodyPr lIns="0" tIns="0" rIns="0" bIns="0" anchor="t" anchorCtr="0"/>
          <a:lstStyle>
            <a:lvl1pPr algn="l">
              <a:lnSpc>
                <a:spcPct val="90000"/>
              </a:lnSpc>
              <a:defRPr sz="2800">
                <a:solidFill>
                  <a:schemeClr val="tx1"/>
                </a:solidFill>
                <a:latin typeface="+mj-lt"/>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389466" y="703000"/>
            <a:ext cx="8449733" cy="302417"/>
          </a:xfrm>
          <a:prstGeom prst="rect">
            <a:avLst/>
          </a:prstGeom>
        </p:spPr>
        <p:txBody>
          <a:bodyPr lIns="0" tIns="0" rIns="0" bIns="0"/>
          <a:lstStyle>
            <a:lvl1pPr marL="0" indent="0" algn="l">
              <a:buNone/>
              <a:defRPr sz="16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53120017"/>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0" y="228600"/>
            <a:ext cx="8458200" cy="457200"/>
          </a:xfrm>
          <a:prstGeom prst="rect">
            <a:avLst/>
          </a:prstGeom>
        </p:spPr>
        <p:txBody>
          <a:bodyPr lIns="0" tIns="0" rIns="0" bIns="0" anchor="t" anchorCtr="0"/>
          <a:lstStyle>
            <a:lvl1pPr algn="l">
              <a:lnSpc>
                <a:spcPct val="90000"/>
              </a:lnSpc>
              <a:defRPr sz="2800">
                <a:solidFill>
                  <a:srgbClr val="000000"/>
                </a:solidFill>
                <a:latin typeface="+mj-lt"/>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381000" y="1295400"/>
            <a:ext cx="8458200" cy="31242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hasCustomPrompt="1"/>
          </p:nvPr>
        </p:nvSpPr>
        <p:spPr>
          <a:xfrm>
            <a:off x="389466" y="703000"/>
            <a:ext cx="8449733" cy="302417"/>
          </a:xfrm>
          <a:prstGeom prst="rect">
            <a:avLst/>
          </a:prstGeom>
        </p:spPr>
        <p:txBody>
          <a:bodyPr lIns="0" tIns="0" rIns="0" bIns="0"/>
          <a:lstStyle>
            <a:lvl1pPr marL="0" indent="0" algn="l">
              <a:buNone/>
              <a:defRPr sz="16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272538001"/>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0" y="228601"/>
            <a:ext cx="8458200" cy="457200"/>
          </a:xfrm>
          <a:prstGeom prst="rect">
            <a:avLst/>
          </a:prstGeom>
        </p:spPr>
        <p:txBody>
          <a:bodyPr lIns="0" tIns="0" rIns="0" bIns="0" anchor="t" anchorCtr="0"/>
          <a:lstStyle>
            <a:lvl1pPr algn="l">
              <a:lnSpc>
                <a:spcPct val="90000"/>
              </a:lnSpc>
              <a:defRPr sz="2800">
                <a:solidFill>
                  <a:srgbClr val="000000"/>
                </a:solidFill>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381000" y="990600"/>
            <a:ext cx="4038600" cy="34290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1"/>
          </p:nvPr>
        </p:nvSpPr>
        <p:spPr>
          <a:xfrm>
            <a:off x="4800600" y="990600"/>
            <a:ext cx="4038600" cy="34290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7343520"/>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s with subtitl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0" y="228601"/>
            <a:ext cx="8458200" cy="457200"/>
          </a:xfrm>
          <a:prstGeom prst="rect">
            <a:avLst/>
          </a:prstGeom>
        </p:spPr>
        <p:txBody>
          <a:bodyPr lIns="0" tIns="0" rIns="0" bIns="0" anchor="t" anchorCtr="0"/>
          <a:lstStyle>
            <a:lvl1pPr algn="l">
              <a:lnSpc>
                <a:spcPct val="90000"/>
              </a:lnSpc>
              <a:defRPr sz="2800">
                <a:solidFill>
                  <a:srgbClr val="000000"/>
                </a:solidFill>
              </a:defRPr>
            </a:lvl1pPr>
          </a:lstStyle>
          <a:p>
            <a:r>
              <a:rPr lang="en-US" dirty="0" smtClean="0"/>
              <a:t>CLICK TO EDIT MASTER TITLE STYLE</a:t>
            </a:r>
            <a:endParaRPr lang="en-US" dirty="0"/>
          </a:p>
        </p:txBody>
      </p:sp>
      <p:sp>
        <p:nvSpPr>
          <p:cNvPr id="5" name="Content Placeholder 4"/>
          <p:cNvSpPr>
            <a:spLocks noGrp="1"/>
          </p:cNvSpPr>
          <p:nvPr>
            <p:ph sz="quarter" idx="10" hasCustomPrompt="1"/>
          </p:nvPr>
        </p:nvSpPr>
        <p:spPr>
          <a:xfrm>
            <a:off x="381000" y="1011766"/>
            <a:ext cx="4038600" cy="3407833"/>
          </a:xfrm>
          <a:prstGeom prst="rect">
            <a:avLst/>
          </a:prstGeom>
        </p:spPr>
        <p:txBody>
          <a:bodyPr vert="horz" lIns="0" tIns="0" rIns="0" bIns="0"/>
          <a:lstStyle>
            <a:lvl1pPr marL="0" indent="0">
              <a:spcBef>
                <a:spcPts val="1200"/>
              </a:spcBef>
              <a:buClr>
                <a:schemeClr val="tx2"/>
              </a:buClr>
              <a:buNone/>
              <a:defRPr sz="2000">
                <a:solidFill>
                  <a:srgbClr val="000000"/>
                </a:solidFill>
              </a:defRPr>
            </a:lvl1pPr>
            <a:lvl2pPr marL="169863" indent="-169863">
              <a:spcBef>
                <a:spcPts val="1200"/>
              </a:spcBef>
              <a:buClr>
                <a:schemeClr val="tx1"/>
              </a:buClr>
              <a:buFont typeface="Arial"/>
              <a:buChar char="•"/>
              <a:defRPr sz="1800">
                <a:solidFill>
                  <a:srgbClr val="717073"/>
                </a:solidFill>
              </a:defRPr>
            </a:lvl2pPr>
            <a:lvl3pPr marL="515938" indent="-168275">
              <a:spcBef>
                <a:spcPts val="300"/>
              </a:spcBef>
              <a:buClr>
                <a:schemeClr val="tx1"/>
              </a:buClr>
              <a:buFont typeface="Lucida Grande"/>
              <a:buChar char="­"/>
              <a:defRPr sz="1400">
                <a:solidFill>
                  <a:srgbClr val="717073"/>
                </a:solidFill>
              </a:defRPr>
            </a:lvl3pPr>
            <a:lvl4pPr marL="855663" indent="-169863">
              <a:spcBef>
                <a:spcPts val="300"/>
              </a:spcBef>
              <a:buClr>
                <a:schemeClr val="tx1"/>
              </a:buClr>
              <a:buFont typeface="Arial"/>
              <a:buChar char="•"/>
              <a:defRPr sz="1100">
                <a:solidFill>
                  <a:srgbClr val="717073"/>
                </a:solidFill>
              </a:defRPr>
            </a:lvl4pPr>
            <a:lvl5pPr marL="1201738" indent="-168275">
              <a:spcBef>
                <a:spcPts val="300"/>
              </a:spcBef>
              <a:buClr>
                <a:schemeClr val="tx1"/>
              </a:buClr>
              <a:buFont typeface="Arial"/>
              <a:buChar char="–"/>
              <a:defRPr sz="1050">
                <a:solidFill>
                  <a:srgbClr val="71707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4"/>
          <p:cNvSpPr>
            <a:spLocks noGrp="1"/>
          </p:cNvSpPr>
          <p:nvPr>
            <p:ph sz="quarter" idx="11" hasCustomPrompt="1"/>
          </p:nvPr>
        </p:nvSpPr>
        <p:spPr>
          <a:xfrm>
            <a:off x="4809067" y="1011766"/>
            <a:ext cx="4038600" cy="3407833"/>
          </a:xfrm>
          <a:prstGeom prst="rect">
            <a:avLst/>
          </a:prstGeom>
        </p:spPr>
        <p:txBody>
          <a:bodyPr vert="horz" lIns="0" tIns="0" rIns="0" bIns="0"/>
          <a:lstStyle>
            <a:lvl1pPr marL="0" indent="0">
              <a:spcBef>
                <a:spcPts val="1200"/>
              </a:spcBef>
              <a:buClr>
                <a:schemeClr val="tx2"/>
              </a:buClr>
              <a:buNone/>
              <a:defRPr sz="2000">
                <a:solidFill>
                  <a:srgbClr val="000000"/>
                </a:solidFill>
              </a:defRPr>
            </a:lvl1pPr>
            <a:lvl2pPr marL="169863" indent="-169863">
              <a:spcBef>
                <a:spcPts val="1200"/>
              </a:spcBef>
              <a:buClr>
                <a:schemeClr val="tx1"/>
              </a:buClr>
              <a:buFont typeface="Arial"/>
              <a:buChar char="•"/>
              <a:defRPr sz="1800">
                <a:solidFill>
                  <a:srgbClr val="717073"/>
                </a:solidFill>
              </a:defRPr>
            </a:lvl2pPr>
            <a:lvl3pPr marL="515938" indent="-168275">
              <a:spcBef>
                <a:spcPts val="300"/>
              </a:spcBef>
              <a:buClr>
                <a:schemeClr val="tx1"/>
              </a:buClr>
              <a:buFont typeface="Lucida Grande"/>
              <a:buChar char="­"/>
              <a:defRPr sz="1400">
                <a:solidFill>
                  <a:srgbClr val="717073"/>
                </a:solidFill>
              </a:defRPr>
            </a:lvl3pPr>
            <a:lvl4pPr marL="855663" indent="-169863">
              <a:spcBef>
                <a:spcPts val="300"/>
              </a:spcBef>
              <a:buClr>
                <a:schemeClr val="tx1"/>
              </a:buClr>
              <a:buFont typeface="Arial"/>
              <a:buChar char="•"/>
              <a:defRPr sz="1100">
                <a:solidFill>
                  <a:srgbClr val="717073"/>
                </a:solidFill>
              </a:defRPr>
            </a:lvl4pPr>
            <a:lvl5pPr marL="1201738" indent="-168275">
              <a:spcBef>
                <a:spcPts val="300"/>
              </a:spcBef>
              <a:buClr>
                <a:schemeClr val="tx1"/>
              </a:buClr>
              <a:buFont typeface="Arial"/>
              <a:buChar char="–"/>
              <a:defRPr sz="1050">
                <a:solidFill>
                  <a:srgbClr val="71707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87318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6240" y="228601"/>
            <a:ext cx="8458200" cy="457200"/>
          </a:xfrm>
          <a:prstGeom prst="rect">
            <a:avLst/>
          </a:prstGeom>
        </p:spPr>
        <p:txBody>
          <a:bodyPr lIns="0" tIns="0" rIns="0" bIns="0" anchor="t" anchorCtr="0"/>
          <a:lstStyle>
            <a:lvl1pPr algn="l">
              <a:lnSpc>
                <a:spcPct val="90000"/>
              </a:lnSpc>
              <a:defRPr sz="2800">
                <a:solidFill>
                  <a:srgbClr val="00000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31740852"/>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End slide">
    <p:spTree>
      <p:nvGrpSpPr>
        <p:cNvPr id="1" name=""/>
        <p:cNvGrpSpPr/>
        <p:nvPr/>
      </p:nvGrpSpPr>
      <p:grpSpPr>
        <a:xfrm>
          <a:off x="0" y="0"/>
          <a:ext cx="0" cy="0"/>
          <a:chOff x="0" y="0"/>
          <a:chExt cx="0" cy="0"/>
        </a:xfrm>
      </p:grpSpPr>
      <p:grpSp>
        <p:nvGrpSpPr>
          <p:cNvPr id="5" name="Group 4"/>
          <p:cNvGrpSpPr/>
          <p:nvPr userDrawn="1"/>
        </p:nvGrpSpPr>
        <p:grpSpPr>
          <a:xfrm>
            <a:off x="1135142" y="3849727"/>
            <a:ext cx="6859693" cy="476172"/>
            <a:chOff x="1135142" y="3849727"/>
            <a:chExt cx="6859693" cy="476172"/>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6711700" y="3990255"/>
              <a:ext cx="1283135" cy="195116"/>
            </a:xfrm>
            <a:prstGeom prst="rect">
              <a:avLst/>
            </a:prstGeom>
          </p:spPr>
        </p:pic>
        <p:pic>
          <p:nvPicPr>
            <p:cNvPr id="16" name="Pictur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667843" y="3970703"/>
              <a:ext cx="1021665" cy="234219"/>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4299446" y="3917891"/>
              <a:ext cx="727905" cy="339842"/>
            </a:xfrm>
            <a:prstGeom prst="rect">
              <a:avLst/>
            </a:prstGeom>
          </p:spPr>
        </p:pic>
        <p:pic>
          <p:nvPicPr>
            <p:cNvPr id="18" name="Picture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35142" y="3936419"/>
              <a:ext cx="938880" cy="302786"/>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08160" y="3849727"/>
              <a:ext cx="476172" cy="476172"/>
            </a:xfrm>
            <a:prstGeom prst="rect">
              <a:avLst/>
            </a:prstGeom>
          </p:spPr>
        </p:pic>
      </p:grpSp>
      <p:pic>
        <p:nvPicPr>
          <p:cNvPr id="11" name="Picture 10" descr="Federation_Logo_Color.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3174734" y="646881"/>
            <a:ext cx="2796726" cy="2792637"/>
          </a:xfrm>
          <a:prstGeom prst="rect">
            <a:avLst/>
          </a:prstGeom>
        </p:spPr>
      </p:pic>
    </p:spTree>
    <p:extLst>
      <p:ext uri="{BB962C8B-B14F-4D97-AF65-F5344CB8AC3E}">
        <p14:creationId xmlns:p14="http://schemas.microsoft.com/office/powerpoint/2010/main" val="382578540"/>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 column right">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8601"/>
            <a:ext cx="8458200" cy="457200"/>
          </a:xfrm>
          <a:prstGeom prst="rect">
            <a:avLst/>
          </a:prstGeom>
        </p:spPr>
        <p:txBody>
          <a:bodyPr lIns="0" tIns="0" rIns="0" bIns="0" anchor="t" anchorCtr="0"/>
          <a:lstStyle>
            <a:lvl1pPr algn="l">
              <a:lnSpc>
                <a:spcPct val="90000"/>
              </a:lnSpc>
              <a:defRPr sz="3200">
                <a:solidFill>
                  <a:srgbClr val="000000"/>
                </a:solidFill>
                <a:latin typeface="+mj-lt"/>
              </a:defRPr>
            </a:lvl1pPr>
          </a:lstStyle>
          <a:p>
            <a:r>
              <a:rPr lang="en-US" smtClean="0"/>
              <a:t>Click to edit Master title style</a:t>
            </a:r>
            <a:endParaRPr lang="en-US" dirty="0"/>
          </a:p>
        </p:txBody>
      </p:sp>
      <p:sp>
        <p:nvSpPr>
          <p:cNvPr id="4" name="Content Placeholder 4"/>
          <p:cNvSpPr>
            <a:spLocks noGrp="1"/>
          </p:cNvSpPr>
          <p:nvPr>
            <p:ph sz="quarter" idx="11"/>
          </p:nvPr>
        </p:nvSpPr>
        <p:spPr>
          <a:xfrm>
            <a:off x="4800600" y="990600"/>
            <a:ext cx="4038600" cy="3429000"/>
          </a:xfrm>
          <a:prstGeom prst="rect">
            <a:avLst/>
          </a:prstGeom>
        </p:spPr>
        <p:txBody>
          <a:bodyPr vert="horz" lIns="0" tIns="0" rIns="0" bIns="0"/>
          <a:lstStyle>
            <a:lvl1pPr marL="228600" indent="-228600">
              <a:spcBef>
                <a:spcPts val="1200"/>
              </a:spcBef>
              <a:buClr>
                <a:schemeClr val="tx1"/>
              </a:buClr>
              <a:defRPr sz="2400">
                <a:solidFill>
                  <a:srgbClr val="717073"/>
                </a:solidFill>
                <a:latin typeface="+mn-lt"/>
              </a:defRPr>
            </a:lvl1pPr>
            <a:lvl2pPr>
              <a:spcBef>
                <a:spcPts val="300"/>
              </a:spcBef>
              <a:buClr>
                <a:schemeClr val="tx1"/>
              </a:buClr>
              <a:defRPr sz="2000">
                <a:solidFill>
                  <a:srgbClr val="717073"/>
                </a:solidFill>
                <a:latin typeface="+mn-lt"/>
              </a:defRPr>
            </a:lvl2pPr>
            <a:lvl3pPr marL="1084263" indent="-169863">
              <a:spcBef>
                <a:spcPts val="300"/>
              </a:spcBef>
              <a:buClr>
                <a:schemeClr val="tx1"/>
              </a:buClr>
              <a:defRPr sz="1600">
                <a:solidFill>
                  <a:srgbClr val="717073"/>
                </a:solidFill>
                <a:latin typeface="+mn-lt"/>
              </a:defRPr>
            </a:lvl3pPr>
            <a:lvl4pPr marL="1430338" indent="-168275">
              <a:spcBef>
                <a:spcPts val="300"/>
              </a:spcBef>
              <a:buClr>
                <a:schemeClr val="tx1"/>
              </a:buClr>
              <a:defRPr sz="1200">
                <a:solidFill>
                  <a:srgbClr val="717073"/>
                </a:solidFill>
                <a:latin typeface="+mn-lt"/>
              </a:defRPr>
            </a:lvl4pPr>
            <a:lvl5pPr marL="1770063" indent="-169863">
              <a:spcBef>
                <a:spcPts val="300"/>
              </a:spcBef>
              <a:buClr>
                <a:schemeClr val="tx1"/>
              </a:buClr>
              <a:buFont typeface="Arial"/>
              <a:buChar char="•"/>
              <a:defRPr sz="1100">
                <a:solidFill>
                  <a:srgbClr val="717073"/>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95969752"/>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ver Layout 1">
    <p:spTree>
      <p:nvGrpSpPr>
        <p:cNvPr id="1" name=""/>
        <p:cNvGrpSpPr/>
        <p:nvPr/>
      </p:nvGrpSpPr>
      <p:grpSpPr>
        <a:xfrm>
          <a:off x="0" y="0"/>
          <a:ext cx="0" cy="0"/>
          <a:chOff x="0" y="0"/>
          <a:chExt cx="0" cy="0"/>
        </a:xfrm>
      </p:grpSpPr>
      <p:sp>
        <p:nvSpPr>
          <p:cNvPr id="7" name="Picture Placeholder 2"/>
          <p:cNvSpPr>
            <a:spLocks noGrp="1"/>
          </p:cNvSpPr>
          <p:nvPr>
            <p:ph type="pic" idx="11"/>
          </p:nvPr>
        </p:nvSpPr>
        <p:spPr>
          <a:xfrm>
            <a:off x="0" y="2379"/>
            <a:ext cx="9144000" cy="4987133"/>
          </a:xfrm>
          <a:prstGeom prst="rect">
            <a:avLst/>
          </a:prstGeom>
        </p:spPr>
        <p:txBody>
          <a:bodyPr/>
          <a:lstStyle>
            <a:lvl1pPr marL="0" indent="0">
              <a:buNone/>
              <a:defRPr sz="1800">
                <a:solidFill>
                  <a:schemeClr val="bg2"/>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2" name="Title 1"/>
          <p:cNvSpPr>
            <a:spLocks noGrp="1"/>
          </p:cNvSpPr>
          <p:nvPr>
            <p:ph type="ctrTitle"/>
          </p:nvPr>
        </p:nvSpPr>
        <p:spPr>
          <a:xfrm>
            <a:off x="523874" y="4114800"/>
            <a:ext cx="6738850" cy="413989"/>
          </a:xfrm>
          <a:prstGeom prst="rect">
            <a:avLst/>
          </a:prstGeom>
        </p:spPr>
        <p:txBody>
          <a:bodyPr lIns="0" tIns="0" rIns="0" bIns="0" anchor="t" anchorCtr="0"/>
          <a:lstStyle>
            <a:lvl1pPr algn="l">
              <a:lnSpc>
                <a:spcPct val="80000"/>
              </a:lnSpc>
              <a:defRPr sz="2800">
                <a:solidFill>
                  <a:schemeClr val="tx2"/>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523874" y="4535865"/>
            <a:ext cx="6738850" cy="269994"/>
          </a:xfrm>
          <a:prstGeom prst="rect">
            <a:avLst/>
          </a:prstGeom>
        </p:spPr>
        <p:txBody>
          <a:bodyPr lIns="0" tIns="0" rIns="0" bIns="0"/>
          <a:lstStyle>
            <a:lvl1pPr marL="0" indent="0" algn="l">
              <a:buNone/>
              <a:defRPr sz="1600">
                <a:solidFill>
                  <a:schemeClr val="bg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4" name="Group 3"/>
          <p:cNvGrpSpPr/>
          <p:nvPr/>
        </p:nvGrpSpPr>
        <p:grpSpPr>
          <a:xfrm>
            <a:off x="7505596" y="4095749"/>
            <a:ext cx="951017" cy="1047751"/>
            <a:chOff x="7618413" y="4303992"/>
            <a:chExt cx="762000" cy="839508"/>
          </a:xfrm>
        </p:grpSpPr>
        <p:sp>
          <p:nvSpPr>
            <p:cNvPr id="8" name="Rectangle 7"/>
            <p:cNvSpPr/>
            <p:nvPr userDrawn="1"/>
          </p:nvSpPr>
          <p:spPr>
            <a:xfrm>
              <a:off x="7618413" y="4303992"/>
              <a:ext cx="762000" cy="839508"/>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2" name="Picture 11" descr="EMC logo white_300dpi.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28486" y="4429482"/>
              <a:ext cx="531651" cy="184909"/>
            </a:xfrm>
            <a:prstGeom prst="rect">
              <a:avLst/>
            </a:prstGeom>
          </p:spPr>
        </p:pic>
      </p:grpSp>
    </p:spTree>
    <p:extLst>
      <p:ext uri="{BB962C8B-B14F-4D97-AF65-F5344CB8AC3E}">
        <p14:creationId xmlns:p14="http://schemas.microsoft.com/office/powerpoint/2010/main" val="63047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ver Layout 2">
    <p:spTree>
      <p:nvGrpSpPr>
        <p:cNvPr id="1" name=""/>
        <p:cNvGrpSpPr/>
        <p:nvPr/>
      </p:nvGrpSpPr>
      <p:grpSpPr>
        <a:xfrm>
          <a:off x="0" y="0"/>
          <a:ext cx="0" cy="0"/>
          <a:chOff x="0" y="0"/>
          <a:chExt cx="0" cy="0"/>
        </a:xfrm>
      </p:grpSpPr>
      <p:sp>
        <p:nvSpPr>
          <p:cNvPr id="2" name="Title 1"/>
          <p:cNvSpPr>
            <a:spLocks noGrp="1"/>
          </p:cNvSpPr>
          <p:nvPr>
            <p:ph type="ctrTitle"/>
          </p:nvPr>
        </p:nvSpPr>
        <p:spPr>
          <a:xfrm>
            <a:off x="3663996" y="919861"/>
            <a:ext cx="5175204" cy="1194689"/>
          </a:xfrm>
          <a:prstGeom prst="rect">
            <a:avLst/>
          </a:prstGeom>
        </p:spPr>
        <p:txBody>
          <a:bodyPr lIns="0" tIns="0" rIns="0" bIns="0" anchor="b" anchorCtr="0"/>
          <a:lstStyle>
            <a:lvl1pPr algn="l">
              <a:lnSpc>
                <a:spcPct val="90000"/>
              </a:lnSpc>
              <a:defRPr>
                <a:solidFill>
                  <a:schemeClr val="tx2"/>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3663996" y="2440781"/>
            <a:ext cx="5175204" cy="816769"/>
          </a:xfrm>
          <a:prstGeom prst="rect">
            <a:avLst/>
          </a:prstGeom>
        </p:spPr>
        <p:txBody>
          <a:bodyPr lIns="0" tIns="0" rIns="0" bIns="0"/>
          <a:lstStyle>
            <a:lvl1pPr marL="0" indent="0" algn="l">
              <a:buNone/>
              <a:defRPr sz="2400">
                <a:solidFill>
                  <a:srgbClr val="717074"/>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Picture Placeholder 2"/>
          <p:cNvSpPr>
            <a:spLocks noGrp="1"/>
          </p:cNvSpPr>
          <p:nvPr>
            <p:ph type="pic" idx="11"/>
          </p:nvPr>
        </p:nvSpPr>
        <p:spPr>
          <a:xfrm>
            <a:off x="0" y="2380"/>
            <a:ext cx="3276600" cy="5141120"/>
          </a:xfrm>
          <a:prstGeom prst="rect">
            <a:avLst/>
          </a:prstGeom>
        </p:spPr>
        <p:txBody>
          <a:bodyPr/>
          <a:lstStyle>
            <a:lvl1pPr marL="0" indent="0">
              <a:buNone/>
              <a:defRPr sz="1800">
                <a:solidFill>
                  <a:schemeClr val="bg2"/>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5" name="Content Placeholder 4"/>
          <p:cNvSpPr>
            <a:spLocks noGrp="1"/>
          </p:cNvSpPr>
          <p:nvPr>
            <p:ph sz="quarter" idx="10"/>
          </p:nvPr>
        </p:nvSpPr>
        <p:spPr>
          <a:xfrm>
            <a:off x="3663996" y="3332938"/>
            <a:ext cx="5175204" cy="357957"/>
          </a:xfrm>
          <a:prstGeom prst="rect">
            <a:avLst/>
          </a:prstGeom>
        </p:spPr>
        <p:txBody>
          <a:bodyPr vert="horz" lIns="0" tIns="0" rIns="0" bIns="0"/>
          <a:lstStyle>
            <a:lvl1pPr marL="0" indent="0">
              <a:spcBef>
                <a:spcPts val="1200"/>
              </a:spcBef>
              <a:buClr>
                <a:schemeClr val="tx2"/>
              </a:buClr>
              <a:buNone/>
              <a:defRPr sz="18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p:txBody>
      </p:sp>
      <p:grpSp>
        <p:nvGrpSpPr>
          <p:cNvPr id="6" name="Group 5"/>
          <p:cNvGrpSpPr/>
          <p:nvPr/>
        </p:nvGrpSpPr>
        <p:grpSpPr>
          <a:xfrm>
            <a:off x="7505596" y="4095749"/>
            <a:ext cx="951017" cy="1047751"/>
            <a:chOff x="7618413" y="4303992"/>
            <a:chExt cx="762000" cy="839508"/>
          </a:xfrm>
        </p:grpSpPr>
        <p:sp>
          <p:nvSpPr>
            <p:cNvPr id="7" name="Rectangle 6"/>
            <p:cNvSpPr/>
            <p:nvPr userDrawn="1"/>
          </p:nvSpPr>
          <p:spPr>
            <a:xfrm>
              <a:off x="7618413" y="4303992"/>
              <a:ext cx="762000" cy="839508"/>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8" name="Picture 7" descr="EMC logo white_300dpi.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728486" y="4429482"/>
              <a:ext cx="531651" cy="184909"/>
            </a:xfrm>
            <a:prstGeom prst="rect">
              <a:avLst/>
            </a:prstGeom>
          </p:spPr>
        </p:pic>
      </p:grpSp>
    </p:spTree>
    <p:extLst>
      <p:ext uri="{BB962C8B-B14F-4D97-AF65-F5344CB8AC3E}">
        <p14:creationId xmlns:p14="http://schemas.microsoft.com/office/powerpoint/2010/main" val="296173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ivider with text">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919861"/>
            <a:ext cx="6096000" cy="1194689"/>
          </a:xfrm>
          <a:prstGeom prst="rect">
            <a:avLst/>
          </a:prstGeom>
        </p:spPr>
        <p:txBody>
          <a:bodyPr lIns="0" tIns="0" rIns="0" bIns="0" anchor="b" anchorCtr="0"/>
          <a:lstStyle>
            <a:lvl1pPr algn="l">
              <a:lnSpc>
                <a:spcPct val="90000"/>
              </a:lnSpc>
              <a:defRPr>
                <a:solidFill>
                  <a:schemeClr val="tx2"/>
                </a:solidFill>
                <a:latin typeface="+mj-lt"/>
              </a:defRPr>
            </a:lvl1pPr>
          </a:lstStyle>
          <a:p>
            <a:r>
              <a:rPr lang="en-US" smtClean="0"/>
              <a:t>Click to edit Master title style</a:t>
            </a:r>
            <a:endParaRPr lang="en-US" dirty="0"/>
          </a:p>
        </p:txBody>
      </p:sp>
      <p:sp>
        <p:nvSpPr>
          <p:cNvPr id="5" name="Content Placeholder 4"/>
          <p:cNvSpPr>
            <a:spLocks noGrp="1"/>
          </p:cNvSpPr>
          <p:nvPr>
            <p:ph sz="quarter" idx="10"/>
          </p:nvPr>
        </p:nvSpPr>
        <p:spPr>
          <a:xfrm>
            <a:off x="2743200" y="2419350"/>
            <a:ext cx="6096000" cy="1905000"/>
          </a:xfrm>
          <a:prstGeom prst="rect">
            <a:avLst/>
          </a:prstGeom>
        </p:spPr>
        <p:txBody>
          <a:bodyPr vert="horz" lIns="0" tIns="0" rIns="0" bIns="0"/>
          <a:lstStyle>
            <a:lvl1pPr marL="228600" indent="-228600">
              <a:spcBef>
                <a:spcPts val="1200"/>
              </a:spcBef>
              <a:buClr>
                <a:schemeClr val="tx2"/>
              </a:buClr>
              <a:defRPr sz="24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464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02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0"/>
            <a:ext cx="8458200" cy="457200"/>
          </a:xfrm>
          <a:prstGeom prst="rect">
            <a:avLst/>
          </a:prstGeom>
        </p:spPr>
        <p:txBody>
          <a:bodyPr lIns="0" tIns="0" rIns="0" bIns="0" anchor="t" anchorCtr="0"/>
          <a:lstStyle>
            <a:lvl1pPr algn="l">
              <a:lnSpc>
                <a:spcPct val="90000"/>
              </a:lnSpc>
              <a:defRPr sz="3200">
                <a:solidFill>
                  <a:schemeClr val="tx2"/>
                </a:solidFill>
                <a:latin typeface="Architects Daughter"/>
                <a:cs typeface="Architects Daughter"/>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379413" y="990600"/>
            <a:ext cx="8458200" cy="3429000"/>
          </a:xfrm>
          <a:prstGeom prst="rect">
            <a:avLst/>
          </a:prstGeom>
        </p:spPr>
        <p:txBody>
          <a:bodyPr vert="horz" lIns="0" tIns="0" rIns="0" bIns="0"/>
          <a:lstStyle>
            <a:lvl1pPr marL="228600" indent="-228600">
              <a:spcBef>
                <a:spcPts val="1200"/>
              </a:spcBef>
              <a:buClr>
                <a:schemeClr val="tx2"/>
              </a:buClr>
              <a:defRPr sz="2400">
                <a:solidFill>
                  <a:schemeClr val="bg2"/>
                </a:solidFill>
              </a:defRPr>
            </a:lvl1pPr>
            <a:lvl2pPr>
              <a:spcBef>
                <a:spcPts val="300"/>
              </a:spcBef>
              <a:buClr>
                <a:schemeClr val="tx2"/>
              </a:buClr>
              <a:defRPr sz="2000">
                <a:solidFill>
                  <a:schemeClr val="bg2"/>
                </a:solidFill>
              </a:defRPr>
            </a:lvl2pPr>
            <a:lvl3pPr marL="1084263" indent="-169863">
              <a:spcBef>
                <a:spcPts val="300"/>
              </a:spcBef>
              <a:buClr>
                <a:schemeClr val="tx2"/>
              </a:buClr>
              <a:defRPr sz="1600">
                <a:solidFill>
                  <a:schemeClr val="bg2"/>
                </a:solidFill>
              </a:defRPr>
            </a:lvl3pPr>
            <a:lvl4pPr marL="1430338" indent="-168275">
              <a:spcBef>
                <a:spcPts val="300"/>
              </a:spcBef>
              <a:buClr>
                <a:schemeClr val="tx2"/>
              </a:buClr>
              <a:defRPr sz="1200">
                <a:solidFill>
                  <a:schemeClr val="bg2"/>
                </a:solidFill>
              </a:defRPr>
            </a:lvl4pPr>
            <a:lvl5pPr marL="1770063" indent="-169863">
              <a:spcBef>
                <a:spcPts val="300"/>
              </a:spcBef>
              <a:buClr>
                <a:schemeClr val="tx2"/>
              </a:buClr>
              <a:buFont typeface="Arial"/>
              <a:buChar char="•"/>
              <a:defRPr sz="1100">
                <a:solidFill>
                  <a:schemeClr val="bg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721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1"/>
            <a:ext cx="8458200" cy="457200"/>
          </a:xfrm>
          <a:prstGeom prst="rect">
            <a:avLst/>
          </a:prstGeom>
        </p:spPr>
        <p:txBody>
          <a:bodyPr lIns="0" tIns="0" rIns="0" bIns="0" anchor="t" anchorCtr="0"/>
          <a:lstStyle>
            <a:lvl1pPr algn="l">
              <a:lnSpc>
                <a:spcPct val="90000"/>
              </a:lnSpc>
              <a:defRPr sz="3200">
                <a:solidFill>
                  <a:schemeClr val="tx2"/>
                </a:solidFill>
                <a:latin typeface="Architects Daughter"/>
                <a:cs typeface="Architects Daughter"/>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5478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subtitle only">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1"/>
            <a:ext cx="8458200" cy="457200"/>
          </a:xfrm>
          <a:prstGeom prst="rect">
            <a:avLst/>
          </a:prstGeom>
        </p:spPr>
        <p:txBody>
          <a:bodyPr lIns="0" tIns="0" rIns="0" bIns="0" anchor="t" anchorCtr="0"/>
          <a:lstStyle>
            <a:lvl1pPr algn="l">
              <a:lnSpc>
                <a:spcPct val="90000"/>
              </a:lnSpc>
              <a:defRPr sz="3200">
                <a:solidFill>
                  <a:schemeClr val="tx2"/>
                </a:solidFill>
                <a:latin typeface="Architects Daughter"/>
                <a:cs typeface="Architects Daughter"/>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79413" y="703000"/>
            <a:ext cx="8449733" cy="302417"/>
          </a:xfrm>
          <a:prstGeom prst="rect">
            <a:avLst/>
          </a:prstGeom>
        </p:spPr>
        <p:txBody>
          <a:bodyPr lIns="0" tIns="0" rIns="0" bIns="0"/>
          <a:lstStyle>
            <a:lvl1pPr marL="0" indent="0" algn="l">
              <a:buNone/>
              <a:defRPr sz="20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59867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0"/>
            <a:ext cx="8458200" cy="457200"/>
          </a:xfrm>
          <a:prstGeom prst="rect">
            <a:avLst/>
          </a:prstGeom>
        </p:spPr>
        <p:txBody>
          <a:bodyPr lIns="0" tIns="0" rIns="0" bIns="0" anchor="t" anchorCtr="0"/>
          <a:lstStyle>
            <a:lvl1pPr algn="l">
              <a:lnSpc>
                <a:spcPct val="90000"/>
              </a:lnSpc>
              <a:defRPr sz="3200">
                <a:solidFill>
                  <a:schemeClr val="tx2"/>
                </a:solidFill>
                <a:latin typeface="Architects Daughter"/>
                <a:cs typeface="Architects Daughter"/>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379413" y="1295400"/>
            <a:ext cx="8458200" cy="3124200"/>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p:nvPr>
        </p:nvSpPr>
        <p:spPr>
          <a:xfrm>
            <a:off x="379413" y="703000"/>
            <a:ext cx="8449733" cy="302417"/>
          </a:xfrm>
          <a:prstGeom prst="rect">
            <a:avLst/>
          </a:prstGeom>
        </p:spPr>
        <p:txBody>
          <a:bodyPr lIns="0" tIns="0" rIns="0" bIns="0"/>
          <a:lstStyle>
            <a:lvl1pPr marL="0" indent="0" algn="l">
              <a:buNone/>
              <a:defRPr sz="2000">
                <a:solidFill>
                  <a:srgbClr val="717074"/>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32296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0" y="228601"/>
            <a:ext cx="8458200" cy="457200"/>
          </a:xfrm>
          <a:prstGeom prst="rect">
            <a:avLst/>
          </a:prstGeom>
        </p:spPr>
        <p:txBody>
          <a:bodyPr lIns="0" tIns="0" rIns="0" bIns="0" anchor="t" anchorCtr="0"/>
          <a:lstStyle>
            <a:lvl1pPr algn="l">
              <a:lnSpc>
                <a:spcPct val="90000"/>
              </a:lnSpc>
              <a:defRPr sz="2800">
                <a:solidFill>
                  <a:schemeClr val="tx1"/>
                </a:solidFill>
                <a:latin typeface="+mj-lt"/>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a:xfrm>
            <a:off x="389466" y="703000"/>
            <a:ext cx="8449733" cy="302417"/>
          </a:xfrm>
          <a:prstGeom prst="rect">
            <a:avLst/>
          </a:prstGeom>
        </p:spPr>
        <p:txBody>
          <a:bodyPr lIns="0" tIns="0" rIns="0" bIns="0"/>
          <a:lstStyle>
            <a:lvl1pPr marL="0" indent="0" algn="l">
              <a:buNone/>
              <a:defRPr sz="16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672940685"/>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Content, graphic area on left">
    <p:spTree>
      <p:nvGrpSpPr>
        <p:cNvPr id="1" name=""/>
        <p:cNvGrpSpPr/>
        <p:nvPr/>
      </p:nvGrpSpPr>
      <p:grpSpPr>
        <a:xfrm>
          <a:off x="0" y="0"/>
          <a:ext cx="0" cy="0"/>
          <a:chOff x="0" y="0"/>
          <a:chExt cx="0" cy="0"/>
        </a:xfrm>
      </p:grpSpPr>
      <p:sp>
        <p:nvSpPr>
          <p:cNvPr id="2" name="Title 1"/>
          <p:cNvSpPr>
            <a:spLocks noGrp="1"/>
          </p:cNvSpPr>
          <p:nvPr>
            <p:ph type="ctrTitle"/>
          </p:nvPr>
        </p:nvSpPr>
        <p:spPr>
          <a:xfrm>
            <a:off x="391794" y="228601"/>
            <a:ext cx="8458200" cy="457200"/>
          </a:xfrm>
          <a:prstGeom prst="rect">
            <a:avLst/>
          </a:prstGeom>
        </p:spPr>
        <p:txBody>
          <a:bodyPr lIns="0" tIns="0" rIns="0" bIns="0" anchor="t" anchorCtr="0"/>
          <a:lstStyle>
            <a:lvl1pPr algn="l">
              <a:lnSpc>
                <a:spcPct val="90000"/>
              </a:lnSpc>
              <a:defRPr sz="3200">
                <a:solidFill>
                  <a:schemeClr val="tx2"/>
                </a:solidFill>
              </a:defRPr>
            </a:lvl1pPr>
          </a:lstStyle>
          <a:p>
            <a:r>
              <a:rPr lang="en-US" smtClean="0"/>
              <a:t>Click to edit Master title style</a:t>
            </a:r>
            <a:endParaRPr lang="en-US" dirty="0"/>
          </a:p>
        </p:txBody>
      </p:sp>
      <p:sp>
        <p:nvSpPr>
          <p:cNvPr id="5" name="Content Placeholder 4"/>
          <p:cNvSpPr>
            <a:spLocks noGrp="1"/>
          </p:cNvSpPr>
          <p:nvPr>
            <p:ph sz="quarter" idx="10"/>
          </p:nvPr>
        </p:nvSpPr>
        <p:spPr>
          <a:xfrm>
            <a:off x="2743200" y="990599"/>
            <a:ext cx="6096000" cy="3429000"/>
          </a:xfrm>
          <a:prstGeom prst="rect">
            <a:avLst/>
          </a:prstGeom>
        </p:spPr>
        <p:txBody>
          <a:bodyPr vert="horz" lIns="0" tIns="0" rIns="0" bIns="0"/>
          <a:lstStyle>
            <a:lvl1pPr marL="228600" indent="-228600">
              <a:spcBef>
                <a:spcPts val="1200"/>
              </a:spcBef>
              <a:buClr>
                <a:schemeClr val="tx2"/>
              </a:buClr>
              <a:defRPr sz="24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2"/>
          <p:cNvSpPr>
            <a:spLocks noGrp="1"/>
          </p:cNvSpPr>
          <p:nvPr>
            <p:ph type="pic" idx="11"/>
          </p:nvPr>
        </p:nvSpPr>
        <p:spPr>
          <a:xfrm>
            <a:off x="381000" y="990600"/>
            <a:ext cx="2133600" cy="3429000"/>
          </a:xfrm>
          <a:prstGeom prst="rect">
            <a:avLst/>
          </a:prstGeom>
        </p:spPr>
        <p:txBody>
          <a:bodyPr/>
          <a:lstStyle>
            <a:lvl1pPr marL="0" indent="0">
              <a:buNone/>
              <a:defRPr sz="1800">
                <a:solidFill>
                  <a:schemeClr val="bg2"/>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Tree>
    <p:extLst>
      <p:ext uri="{BB962C8B-B14F-4D97-AF65-F5344CB8AC3E}">
        <p14:creationId xmlns:p14="http://schemas.microsoft.com/office/powerpoint/2010/main" val="27520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ubtitle, and Content with graphic area at left">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0"/>
            <a:ext cx="8458200" cy="457200"/>
          </a:xfrm>
          <a:prstGeom prst="rect">
            <a:avLst/>
          </a:prstGeom>
        </p:spPr>
        <p:txBody>
          <a:bodyPr lIns="0" tIns="0" rIns="0" bIns="0" anchor="t" anchorCtr="0"/>
          <a:lstStyle>
            <a:lvl1pPr algn="l">
              <a:lnSpc>
                <a:spcPct val="90000"/>
              </a:lnSpc>
              <a:defRPr sz="3200">
                <a:solidFill>
                  <a:schemeClr val="tx2"/>
                </a:solidFill>
                <a:latin typeface="+mj-lt"/>
              </a:defRPr>
            </a:lvl1pPr>
          </a:lstStyle>
          <a:p>
            <a:r>
              <a:rPr lang="en-US" smtClean="0"/>
              <a:t>Click to edit Master title style</a:t>
            </a:r>
            <a:endParaRPr lang="en-US" dirty="0"/>
          </a:p>
        </p:txBody>
      </p:sp>
      <p:sp>
        <p:nvSpPr>
          <p:cNvPr id="5" name="Content Placeholder 4"/>
          <p:cNvSpPr>
            <a:spLocks noGrp="1"/>
          </p:cNvSpPr>
          <p:nvPr>
            <p:ph sz="quarter" idx="10"/>
          </p:nvPr>
        </p:nvSpPr>
        <p:spPr>
          <a:xfrm>
            <a:off x="2743200" y="1295399"/>
            <a:ext cx="6096000" cy="3124200"/>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2"/>
          <p:cNvSpPr>
            <a:spLocks noGrp="1"/>
          </p:cNvSpPr>
          <p:nvPr>
            <p:ph type="pic" idx="11"/>
          </p:nvPr>
        </p:nvSpPr>
        <p:spPr>
          <a:xfrm>
            <a:off x="381000" y="1295400"/>
            <a:ext cx="2133600" cy="3124200"/>
          </a:xfrm>
          <a:prstGeom prst="rect">
            <a:avLst/>
          </a:prstGeom>
        </p:spPr>
        <p:txBody>
          <a:bodyPr/>
          <a:lstStyle>
            <a:lvl1pPr marL="0" indent="0">
              <a:buNone/>
              <a:defRPr sz="18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7" name="Subtitle 2"/>
          <p:cNvSpPr>
            <a:spLocks noGrp="1"/>
          </p:cNvSpPr>
          <p:nvPr>
            <p:ph type="subTitle" idx="1"/>
          </p:nvPr>
        </p:nvSpPr>
        <p:spPr>
          <a:xfrm>
            <a:off x="379413" y="703000"/>
            <a:ext cx="8449733" cy="302417"/>
          </a:xfrm>
          <a:prstGeom prst="rect">
            <a:avLst/>
          </a:prstGeom>
        </p:spPr>
        <p:txBody>
          <a:bodyPr lIns="0" tIns="0" rIns="0" bIns="0"/>
          <a:lstStyle>
            <a:lvl1pPr marL="0" indent="0" algn="l">
              <a:buNone/>
              <a:defRPr sz="2000">
                <a:solidFill>
                  <a:srgbClr val="717074"/>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13256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1"/>
            <a:ext cx="8458200" cy="457200"/>
          </a:xfrm>
          <a:prstGeom prst="rect">
            <a:avLst/>
          </a:prstGeom>
        </p:spPr>
        <p:txBody>
          <a:bodyPr lIns="0" tIns="0" rIns="0" bIns="0" anchor="t" anchorCtr="0"/>
          <a:lstStyle>
            <a:lvl1pPr algn="l">
              <a:lnSpc>
                <a:spcPct val="90000"/>
              </a:lnSpc>
              <a:defRPr sz="3200">
                <a:solidFill>
                  <a:schemeClr val="tx2"/>
                </a:solidFill>
              </a:defRPr>
            </a:lvl1pPr>
          </a:lstStyle>
          <a:p>
            <a:r>
              <a:rPr lang="en-US" smtClean="0"/>
              <a:t>Click to edit Master title style</a:t>
            </a:r>
            <a:endParaRPr lang="en-US" dirty="0"/>
          </a:p>
        </p:txBody>
      </p:sp>
      <p:sp>
        <p:nvSpPr>
          <p:cNvPr id="5" name="Content Placeholder 4"/>
          <p:cNvSpPr>
            <a:spLocks noGrp="1"/>
          </p:cNvSpPr>
          <p:nvPr>
            <p:ph sz="quarter" idx="10"/>
          </p:nvPr>
        </p:nvSpPr>
        <p:spPr>
          <a:xfrm>
            <a:off x="379413" y="990600"/>
            <a:ext cx="4038600" cy="3429000"/>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1"/>
          </p:nvPr>
        </p:nvSpPr>
        <p:spPr>
          <a:xfrm>
            <a:off x="4800600" y="990600"/>
            <a:ext cx="4038600" cy="3429000"/>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32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 column left">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0"/>
            <a:ext cx="8458200" cy="457200"/>
          </a:xfrm>
          <a:prstGeom prst="rect">
            <a:avLst/>
          </a:prstGeom>
        </p:spPr>
        <p:txBody>
          <a:bodyPr lIns="0" tIns="0" rIns="0" bIns="0" anchor="t" anchorCtr="0"/>
          <a:lstStyle>
            <a:lvl1pPr algn="l">
              <a:lnSpc>
                <a:spcPct val="90000"/>
              </a:lnSpc>
              <a:defRPr sz="3200">
                <a:solidFill>
                  <a:schemeClr val="tx2"/>
                </a:solidFill>
              </a:defRPr>
            </a:lvl1pPr>
          </a:lstStyle>
          <a:p>
            <a:r>
              <a:rPr lang="en-US" smtClean="0"/>
              <a:t>Click to edit Master title style</a:t>
            </a:r>
            <a:endParaRPr lang="en-US" dirty="0"/>
          </a:p>
        </p:txBody>
      </p:sp>
      <p:sp>
        <p:nvSpPr>
          <p:cNvPr id="5" name="Content Placeholder 4"/>
          <p:cNvSpPr>
            <a:spLocks noGrp="1"/>
          </p:cNvSpPr>
          <p:nvPr>
            <p:ph sz="quarter" idx="10"/>
          </p:nvPr>
        </p:nvSpPr>
        <p:spPr>
          <a:xfrm>
            <a:off x="379413" y="990600"/>
            <a:ext cx="4038600" cy="3429000"/>
          </a:xfrm>
          <a:prstGeom prst="rect">
            <a:avLst/>
          </a:prstGeom>
        </p:spPr>
        <p:txBody>
          <a:bodyPr vert="horz" lIns="0" tIns="0" rIns="0" bIns="0"/>
          <a:lstStyle>
            <a:lvl1pPr marL="228600" indent="-228600">
              <a:spcBef>
                <a:spcPts val="1200"/>
              </a:spcBef>
              <a:buClr>
                <a:schemeClr val="tx2"/>
              </a:buClr>
              <a:defRPr sz="2400">
                <a:solidFill>
                  <a:srgbClr val="717074"/>
                </a:solidFill>
              </a:defRPr>
            </a:lvl1pPr>
            <a:lvl2pPr>
              <a:spcBef>
                <a:spcPts val="300"/>
              </a:spcBef>
              <a:buClr>
                <a:schemeClr val="tx2"/>
              </a:buClr>
              <a:defRPr sz="2000">
                <a:solidFill>
                  <a:srgbClr val="717074"/>
                </a:solidFill>
              </a:defRPr>
            </a:lvl2pPr>
            <a:lvl3pPr marL="1084263" indent="-169863">
              <a:spcBef>
                <a:spcPts val="300"/>
              </a:spcBef>
              <a:buClr>
                <a:schemeClr val="tx2"/>
              </a:buClr>
              <a:defRPr sz="1600">
                <a:solidFill>
                  <a:srgbClr val="717074"/>
                </a:solidFill>
              </a:defRPr>
            </a:lvl3pPr>
            <a:lvl4pPr marL="1430338" indent="-168275">
              <a:spcBef>
                <a:spcPts val="300"/>
              </a:spcBef>
              <a:buClr>
                <a:schemeClr val="tx2"/>
              </a:buClr>
              <a:defRPr sz="1200">
                <a:solidFill>
                  <a:srgbClr val="717074"/>
                </a:solidFill>
              </a:defRPr>
            </a:lvl4pPr>
            <a:lvl5pPr marL="1770063" indent="-169863">
              <a:spcBef>
                <a:spcPts val="300"/>
              </a:spcBef>
              <a:buClr>
                <a:schemeClr val="tx2"/>
              </a:buClr>
              <a:buFont typeface="Arial"/>
              <a:buChar char="•"/>
              <a:defRPr sz="1100">
                <a:solidFill>
                  <a:srgbClr val="717074"/>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089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 column right">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1"/>
            <a:ext cx="8458200" cy="457200"/>
          </a:xfrm>
          <a:prstGeom prst="rect">
            <a:avLst/>
          </a:prstGeom>
        </p:spPr>
        <p:txBody>
          <a:bodyPr lIns="0" tIns="0" rIns="0" bIns="0" anchor="t" anchorCtr="0"/>
          <a:lstStyle>
            <a:lvl1pPr algn="l">
              <a:lnSpc>
                <a:spcPct val="90000"/>
              </a:lnSpc>
              <a:defRPr sz="3200">
                <a:solidFill>
                  <a:schemeClr val="tx2"/>
                </a:solidFill>
                <a:latin typeface="+mj-lt"/>
              </a:defRPr>
            </a:lvl1pPr>
          </a:lstStyle>
          <a:p>
            <a:r>
              <a:rPr lang="en-US" smtClean="0"/>
              <a:t>Click to edit Master title style</a:t>
            </a:r>
            <a:endParaRPr lang="en-US" dirty="0"/>
          </a:p>
        </p:txBody>
      </p:sp>
      <p:sp>
        <p:nvSpPr>
          <p:cNvPr id="4" name="Content Placeholder 4"/>
          <p:cNvSpPr>
            <a:spLocks noGrp="1"/>
          </p:cNvSpPr>
          <p:nvPr>
            <p:ph sz="quarter" idx="11"/>
          </p:nvPr>
        </p:nvSpPr>
        <p:spPr>
          <a:xfrm>
            <a:off x="4800600" y="990600"/>
            <a:ext cx="4038600" cy="3429000"/>
          </a:xfrm>
          <a:prstGeom prst="rect">
            <a:avLst/>
          </a:prstGeom>
        </p:spPr>
        <p:txBody>
          <a:bodyPr vert="horz" lIns="0" tIns="0" rIns="0" bIns="0"/>
          <a:lstStyle>
            <a:lvl1pPr marL="228600" indent="-228600">
              <a:spcBef>
                <a:spcPts val="1200"/>
              </a:spcBef>
              <a:buClr>
                <a:schemeClr val="tx2"/>
              </a:buClr>
              <a:defRPr sz="2400">
                <a:solidFill>
                  <a:srgbClr val="717074"/>
                </a:solidFill>
                <a:latin typeface="+mn-lt"/>
              </a:defRPr>
            </a:lvl1pPr>
            <a:lvl2pPr>
              <a:spcBef>
                <a:spcPts val="300"/>
              </a:spcBef>
              <a:buClr>
                <a:schemeClr val="tx2"/>
              </a:buClr>
              <a:defRPr sz="2000">
                <a:solidFill>
                  <a:srgbClr val="717074"/>
                </a:solidFill>
                <a:latin typeface="+mn-lt"/>
              </a:defRPr>
            </a:lvl2pPr>
            <a:lvl3pPr marL="1084263" indent="-169863">
              <a:spcBef>
                <a:spcPts val="300"/>
              </a:spcBef>
              <a:buClr>
                <a:schemeClr val="tx2"/>
              </a:buClr>
              <a:defRPr sz="1600">
                <a:solidFill>
                  <a:srgbClr val="717074"/>
                </a:solidFill>
                <a:latin typeface="+mn-lt"/>
              </a:defRPr>
            </a:lvl3pPr>
            <a:lvl4pPr marL="1430338" indent="-168275">
              <a:spcBef>
                <a:spcPts val="300"/>
              </a:spcBef>
              <a:buClr>
                <a:schemeClr val="tx2"/>
              </a:buClr>
              <a:defRPr sz="1200">
                <a:solidFill>
                  <a:srgbClr val="717074"/>
                </a:solidFill>
                <a:latin typeface="+mn-lt"/>
              </a:defRPr>
            </a:lvl4pPr>
            <a:lvl5pPr marL="1770063" indent="-169863">
              <a:spcBef>
                <a:spcPts val="300"/>
              </a:spcBef>
              <a:buClr>
                <a:schemeClr val="tx2"/>
              </a:buClr>
              <a:buFont typeface="Arial"/>
              <a:buChar char="•"/>
              <a:defRPr sz="1100">
                <a:solidFill>
                  <a:srgbClr val="717074"/>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7262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s with subtitles">
    <p:spTree>
      <p:nvGrpSpPr>
        <p:cNvPr id="1" name=""/>
        <p:cNvGrpSpPr/>
        <p:nvPr/>
      </p:nvGrpSpPr>
      <p:grpSpPr>
        <a:xfrm>
          <a:off x="0" y="0"/>
          <a:ext cx="0" cy="0"/>
          <a:chOff x="0" y="0"/>
          <a:chExt cx="0" cy="0"/>
        </a:xfrm>
      </p:grpSpPr>
      <p:sp>
        <p:nvSpPr>
          <p:cNvPr id="2" name="Title 1"/>
          <p:cNvSpPr>
            <a:spLocks noGrp="1"/>
          </p:cNvSpPr>
          <p:nvPr>
            <p:ph type="ctrTitle"/>
          </p:nvPr>
        </p:nvSpPr>
        <p:spPr>
          <a:xfrm>
            <a:off x="374338" y="228601"/>
            <a:ext cx="8458200" cy="457200"/>
          </a:xfrm>
          <a:prstGeom prst="rect">
            <a:avLst/>
          </a:prstGeom>
        </p:spPr>
        <p:txBody>
          <a:bodyPr lIns="0" tIns="0" rIns="0" bIns="0" anchor="t" anchorCtr="0"/>
          <a:lstStyle>
            <a:lvl1pPr algn="l">
              <a:lnSpc>
                <a:spcPct val="90000"/>
              </a:lnSpc>
              <a:defRPr sz="3200">
                <a:solidFill>
                  <a:schemeClr val="tx2"/>
                </a:solidFill>
              </a:defRPr>
            </a:lvl1pPr>
          </a:lstStyle>
          <a:p>
            <a:r>
              <a:rPr lang="en-US" smtClean="0"/>
              <a:t>Click to edit Master title style</a:t>
            </a:r>
            <a:endParaRPr lang="en-US" dirty="0"/>
          </a:p>
        </p:txBody>
      </p:sp>
      <p:sp>
        <p:nvSpPr>
          <p:cNvPr id="5" name="Content Placeholder 4"/>
          <p:cNvSpPr>
            <a:spLocks noGrp="1"/>
          </p:cNvSpPr>
          <p:nvPr>
            <p:ph sz="quarter" idx="10" hasCustomPrompt="1"/>
          </p:nvPr>
        </p:nvSpPr>
        <p:spPr>
          <a:xfrm>
            <a:off x="374338" y="1011766"/>
            <a:ext cx="4038600" cy="3407833"/>
          </a:xfrm>
          <a:prstGeom prst="rect">
            <a:avLst/>
          </a:prstGeom>
        </p:spPr>
        <p:txBody>
          <a:bodyPr vert="horz" lIns="0" tIns="0" rIns="0" bIns="0"/>
          <a:lstStyle>
            <a:lvl1pPr marL="0" indent="0">
              <a:spcBef>
                <a:spcPts val="1200"/>
              </a:spcBef>
              <a:buClr>
                <a:schemeClr val="tx2"/>
              </a:buClr>
              <a:buNone/>
              <a:defRPr sz="2000">
                <a:solidFill>
                  <a:schemeClr val="tx2"/>
                </a:solidFill>
              </a:defRPr>
            </a:lvl1pPr>
            <a:lvl2pPr marL="169863" indent="-169863">
              <a:spcBef>
                <a:spcPts val="1200"/>
              </a:spcBef>
              <a:buClr>
                <a:schemeClr val="tx2"/>
              </a:buClr>
              <a:buFont typeface="Arial"/>
              <a:buChar char="•"/>
              <a:defRPr sz="1800">
                <a:solidFill>
                  <a:srgbClr val="717074"/>
                </a:solidFill>
              </a:defRPr>
            </a:lvl2pPr>
            <a:lvl3pPr marL="515938" indent="-168275">
              <a:spcBef>
                <a:spcPts val="300"/>
              </a:spcBef>
              <a:buClr>
                <a:schemeClr val="tx2"/>
              </a:buClr>
              <a:buFont typeface="Lucida Grande"/>
              <a:buChar char="­"/>
              <a:defRPr sz="1400">
                <a:solidFill>
                  <a:srgbClr val="717074"/>
                </a:solidFill>
              </a:defRPr>
            </a:lvl3pPr>
            <a:lvl4pPr marL="855663" indent="-169863">
              <a:spcBef>
                <a:spcPts val="300"/>
              </a:spcBef>
              <a:buClr>
                <a:schemeClr val="tx2"/>
              </a:buClr>
              <a:buFont typeface="Arial"/>
              <a:buChar char="•"/>
              <a:defRPr sz="1100">
                <a:solidFill>
                  <a:srgbClr val="717074"/>
                </a:solidFill>
              </a:defRPr>
            </a:lvl4pPr>
            <a:lvl5pPr marL="1201738" indent="-168275">
              <a:spcBef>
                <a:spcPts val="300"/>
              </a:spcBef>
              <a:buClr>
                <a:schemeClr val="tx2"/>
              </a:buClr>
              <a:buFont typeface="Arial"/>
              <a:buChar char="–"/>
              <a:defRPr sz="1050">
                <a:solidFill>
                  <a:srgbClr val="717074"/>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4"/>
          <p:cNvSpPr>
            <a:spLocks noGrp="1"/>
          </p:cNvSpPr>
          <p:nvPr>
            <p:ph sz="quarter" idx="11" hasCustomPrompt="1"/>
          </p:nvPr>
        </p:nvSpPr>
        <p:spPr>
          <a:xfrm>
            <a:off x="4809067" y="1011766"/>
            <a:ext cx="4038600" cy="3407833"/>
          </a:xfrm>
          <a:prstGeom prst="rect">
            <a:avLst/>
          </a:prstGeom>
        </p:spPr>
        <p:txBody>
          <a:bodyPr vert="horz" lIns="0" tIns="0" rIns="0" bIns="0"/>
          <a:lstStyle>
            <a:lvl1pPr marL="0" indent="0">
              <a:spcBef>
                <a:spcPts val="1200"/>
              </a:spcBef>
              <a:buClr>
                <a:schemeClr val="tx2"/>
              </a:buClr>
              <a:buNone/>
              <a:defRPr sz="2000">
                <a:solidFill>
                  <a:schemeClr val="tx2"/>
                </a:solidFill>
              </a:defRPr>
            </a:lvl1pPr>
            <a:lvl2pPr marL="169863" indent="-169863">
              <a:spcBef>
                <a:spcPts val="1200"/>
              </a:spcBef>
              <a:buClr>
                <a:schemeClr val="tx2"/>
              </a:buClr>
              <a:buFont typeface="Arial"/>
              <a:buChar char="•"/>
              <a:defRPr sz="1800">
                <a:solidFill>
                  <a:srgbClr val="717074"/>
                </a:solidFill>
              </a:defRPr>
            </a:lvl2pPr>
            <a:lvl3pPr marL="515938" indent="-168275">
              <a:spcBef>
                <a:spcPts val="300"/>
              </a:spcBef>
              <a:buClr>
                <a:schemeClr val="tx2"/>
              </a:buClr>
              <a:buFont typeface="Lucida Grande"/>
              <a:buChar char="­"/>
              <a:defRPr sz="1400">
                <a:solidFill>
                  <a:srgbClr val="717074"/>
                </a:solidFill>
              </a:defRPr>
            </a:lvl3pPr>
            <a:lvl4pPr marL="855663" indent="-169863">
              <a:spcBef>
                <a:spcPts val="300"/>
              </a:spcBef>
              <a:buClr>
                <a:schemeClr val="tx2"/>
              </a:buClr>
              <a:buFont typeface="Arial"/>
              <a:buChar char="•"/>
              <a:defRPr sz="1100">
                <a:solidFill>
                  <a:srgbClr val="717074"/>
                </a:solidFill>
              </a:defRPr>
            </a:lvl4pPr>
            <a:lvl5pPr marL="1201738" indent="-168275">
              <a:spcBef>
                <a:spcPts val="300"/>
              </a:spcBef>
              <a:buClr>
                <a:schemeClr val="tx2"/>
              </a:buClr>
              <a:buFont typeface="Arial"/>
              <a:buChar char="–"/>
              <a:defRPr sz="1050">
                <a:solidFill>
                  <a:srgbClr val="717074"/>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576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RSA footer only">
    <p:spTree>
      <p:nvGrpSpPr>
        <p:cNvPr id="1" name=""/>
        <p:cNvGrpSpPr/>
        <p:nvPr/>
      </p:nvGrpSpPr>
      <p:grpSpPr>
        <a:xfrm>
          <a:off x="0" y="0"/>
          <a:ext cx="0" cy="0"/>
          <a:chOff x="0" y="0"/>
          <a:chExt cx="0" cy="0"/>
        </a:xfrm>
      </p:grpSpPr>
      <p:grpSp>
        <p:nvGrpSpPr>
          <p:cNvPr id="11" name="Group 10"/>
          <p:cNvGrpSpPr/>
          <p:nvPr/>
        </p:nvGrpSpPr>
        <p:grpSpPr>
          <a:xfrm>
            <a:off x="7859395" y="4629151"/>
            <a:ext cx="593222" cy="514350"/>
            <a:chOff x="7859395" y="4489938"/>
            <a:chExt cx="593222" cy="514350"/>
          </a:xfrm>
        </p:grpSpPr>
        <p:sp>
          <p:nvSpPr>
            <p:cNvPr id="12" name="Rectangle 11"/>
            <p:cNvSpPr/>
            <p:nvPr/>
          </p:nvSpPr>
          <p:spPr>
            <a:xfrm>
              <a:off x="7859395" y="4489938"/>
              <a:ext cx="593222" cy="514350"/>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7984189" y="4586514"/>
              <a:ext cx="332840" cy="155812"/>
            </a:xfrm>
            <a:prstGeom prst="rect">
              <a:avLst/>
            </a:prstGeom>
          </p:spPr>
        </p:pic>
      </p:grpSp>
    </p:spTree>
    <p:extLst>
      <p:ext uri="{BB962C8B-B14F-4D97-AF65-F5344CB8AC3E}">
        <p14:creationId xmlns:p14="http://schemas.microsoft.com/office/powerpoint/2010/main" val="50882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RSA Title">
    <p:spTree>
      <p:nvGrpSpPr>
        <p:cNvPr id="1" name=""/>
        <p:cNvGrpSpPr/>
        <p:nvPr/>
      </p:nvGrpSpPr>
      <p:grpSpPr>
        <a:xfrm>
          <a:off x="0" y="0"/>
          <a:ext cx="0" cy="0"/>
          <a:chOff x="0" y="0"/>
          <a:chExt cx="0" cy="0"/>
        </a:xfrm>
      </p:grpSpPr>
      <p:sp>
        <p:nvSpPr>
          <p:cNvPr id="2" name="Title 1"/>
          <p:cNvSpPr>
            <a:spLocks noGrp="1"/>
          </p:cNvSpPr>
          <p:nvPr>
            <p:ph type="ctrTitle"/>
          </p:nvPr>
        </p:nvSpPr>
        <p:spPr>
          <a:xfrm>
            <a:off x="375918" y="228601"/>
            <a:ext cx="8458200" cy="457200"/>
          </a:xfrm>
          <a:prstGeom prst="rect">
            <a:avLst/>
          </a:prstGeom>
        </p:spPr>
        <p:txBody>
          <a:bodyPr lIns="0" tIns="0" rIns="0" bIns="0" anchor="t" anchorCtr="0"/>
          <a:lstStyle>
            <a:lvl1pPr algn="l">
              <a:lnSpc>
                <a:spcPct val="90000"/>
              </a:lnSpc>
              <a:defRPr sz="3200">
                <a:solidFill>
                  <a:schemeClr val="accent6"/>
                </a:solidFill>
              </a:defRPr>
            </a:lvl1pPr>
          </a:lstStyle>
          <a:p>
            <a:r>
              <a:rPr lang="en-US" smtClean="0"/>
              <a:t>Click to edit Master title style</a:t>
            </a:r>
            <a:endParaRPr lang="en-US" dirty="0"/>
          </a:p>
        </p:txBody>
      </p:sp>
      <p:grpSp>
        <p:nvGrpSpPr>
          <p:cNvPr id="9" name="Group 8"/>
          <p:cNvGrpSpPr/>
          <p:nvPr/>
        </p:nvGrpSpPr>
        <p:grpSpPr>
          <a:xfrm>
            <a:off x="7859395" y="4629151"/>
            <a:ext cx="593222" cy="514350"/>
            <a:chOff x="7859395" y="4489938"/>
            <a:chExt cx="593222" cy="514350"/>
          </a:xfrm>
        </p:grpSpPr>
        <p:sp>
          <p:nvSpPr>
            <p:cNvPr id="10" name="Rectangle 9"/>
            <p:cNvSpPr/>
            <p:nvPr/>
          </p:nvSpPr>
          <p:spPr>
            <a:xfrm>
              <a:off x="7859395" y="4489938"/>
              <a:ext cx="593222" cy="514350"/>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7984189" y="4586514"/>
              <a:ext cx="332840" cy="155812"/>
            </a:xfrm>
            <a:prstGeom prst="rect">
              <a:avLst/>
            </a:prstGeom>
          </p:spPr>
        </p:pic>
      </p:grpSp>
    </p:spTree>
    <p:extLst>
      <p:ext uri="{BB962C8B-B14F-4D97-AF65-F5344CB8AC3E}">
        <p14:creationId xmlns:p14="http://schemas.microsoft.com/office/powerpoint/2010/main" val="62310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RSA 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1"/>
            <a:ext cx="8458200" cy="457200"/>
          </a:xfrm>
          <a:prstGeom prst="rect">
            <a:avLst/>
          </a:prstGeom>
        </p:spPr>
        <p:txBody>
          <a:bodyPr lIns="0" tIns="0" rIns="0" bIns="0" anchor="t" anchorCtr="0"/>
          <a:lstStyle>
            <a:lvl1pPr algn="l">
              <a:lnSpc>
                <a:spcPct val="90000"/>
              </a:lnSpc>
              <a:defRPr sz="3200">
                <a:solidFill>
                  <a:schemeClr val="accent6"/>
                </a:solidFill>
              </a:defRPr>
            </a:lvl1pPr>
          </a:lstStyle>
          <a:p>
            <a:r>
              <a:rPr lang="en-US" smtClean="0"/>
              <a:t>Click to edit Master title style</a:t>
            </a:r>
            <a:endParaRPr lang="en-US" dirty="0"/>
          </a:p>
        </p:txBody>
      </p:sp>
      <p:sp>
        <p:nvSpPr>
          <p:cNvPr id="6" name="Subtitle 2"/>
          <p:cNvSpPr>
            <a:spLocks noGrp="1"/>
          </p:cNvSpPr>
          <p:nvPr>
            <p:ph type="subTitle" idx="1"/>
          </p:nvPr>
        </p:nvSpPr>
        <p:spPr>
          <a:xfrm>
            <a:off x="379413" y="703000"/>
            <a:ext cx="8449733" cy="302417"/>
          </a:xfrm>
          <a:prstGeom prst="rect">
            <a:avLst/>
          </a:prstGeom>
        </p:spPr>
        <p:txBody>
          <a:bodyPr lIns="0" tIns="0" rIns="0" bIns="0"/>
          <a:lstStyle>
            <a:lvl1pPr marL="0" indent="0" algn="l">
              <a:buNone/>
              <a:defRPr sz="2000">
                <a:solidFill>
                  <a:srgbClr val="717074"/>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10" name="Group 9"/>
          <p:cNvGrpSpPr/>
          <p:nvPr/>
        </p:nvGrpSpPr>
        <p:grpSpPr>
          <a:xfrm>
            <a:off x="7859395" y="4629151"/>
            <a:ext cx="593222" cy="514350"/>
            <a:chOff x="7859395" y="4489938"/>
            <a:chExt cx="593222" cy="514350"/>
          </a:xfrm>
        </p:grpSpPr>
        <p:sp>
          <p:nvSpPr>
            <p:cNvPr id="11" name="Rectangle 10"/>
            <p:cNvSpPr/>
            <p:nvPr/>
          </p:nvSpPr>
          <p:spPr>
            <a:xfrm>
              <a:off x="7859395" y="4489938"/>
              <a:ext cx="593222" cy="514350"/>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7984189" y="4586514"/>
              <a:ext cx="332840" cy="155812"/>
            </a:xfrm>
            <a:prstGeom prst="rect">
              <a:avLst/>
            </a:prstGeom>
          </p:spPr>
        </p:pic>
      </p:grpSp>
    </p:spTree>
    <p:extLst>
      <p:ext uri="{BB962C8B-B14F-4D97-AF65-F5344CB8AC3E}">
        <p14:creationId xmlns:p14="http://schemas.microsoft.com/office/powerpoint/2010/main" val="20339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RSA title and content">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1"/>
            <a:ext cx="8458200" cy="457200"/>
          </a:xfrm>
          <a:prstGeom prst="rect">
            <a:avLst/>
          </a:prstGeom>
        </p:spPr>
        <p:txBody>
          <a:bodyPr lIns="0" tIns="0" rIns="0" bIns="0" anchor="t" anchorCtr="0"/>
          <a:lstStyle>
            <a:lvl1pPr algn="l">
              <a:lnSpc>
                <a:spcPct val="90000"/>
              </a:lnSpc>
              <a:defRPr sz="3200">
                <a:solidFill>
                  <a:schemeClr val="accent6"/>
                </a:solidFill>
              </a:defRPr>
            </a:lvl1pPr>
          </a:lstStyle>
          <a:p>
            <a:r>
              <a:rPr lang="en-US" smtClean="0"/>
              <a:t>Click to edit Master title style</a:t>
            </a:r>
            <a:endParaRPr lang="en-US" dirty="0"/>
          </a:p>
        </p:txBody>
      </p:sp>
      <p:sp>
        <p:nvSpPr>
          <p:cNvPr id="7" name="Content Placeholder 3"/>
          <p:cNvSpPr>
            <a:spLocks noGrp="1"/>
          </p:cNvSpPr>
          <p:nvPr>
            <p:ph sz="quarter" idx="10"/>
          </p:nvPr>
        </p:nvSpPr>
        <p:spPr bwMode="gray">
          <a:xfrm>
            <a:off x="379413" y="990600"/>
            <a:ext cx="8410575" cy="3467100"/>
          </a:xfrm>
          <a:prstGeom prst="rect">
            <a:avLst/>
          </a:prstGeom>
          <a:noFill/>
        </p:spPr>
        <p:txBody>
          <a:bodyPr lIns="0" tIns="0" rIns="0" bIns="0">
            <a:noAutofit/>
          </a:bodyPr>
          <a:lstStyle>
            <a:lvl1pPr marL="228600" indent="-228600">
              <a:spcBef>
                <a:spcPts val="1200"/>
              </a:spcBef>
              <a:buClr>
                <a:schemeClr val="accent6"/>
              </a:buClr>
              <a:buFont typeface="Arial"/>
              <a:buChar char="•"/>
              <a:defRPr sz="2400">
                <a:solidFill>
                  <a:srgbClr val="717074"/>
                </a:solidFill>
                <a:latin typeface="Verdana" pitchFamily="34" charset="0"/>
              </a:defRPr>
            </a:lvl1pPr>
            <a:lvl2pPr>
              <a:spcBef>
                <a:spcPts val="300"/>
              </a:spcBef>
              <a:buClr>
                <a:schemeClr val="accent6"/>
              </a:buClr>
              <a:buFont typeface="Verdana" pitchFamily="34" charset="0"/>
              <a:buChar char="–"/>
              <a:defRPr sz="2000">
                <a:solidFill>
                  <a:srgbClr val="717074"/>
                </a:solidFill>
                <a:latin typeface="Verdana" pitchFamily="34" charset="0"/>
              </a:defRPr>
            </a:lvl2pPr>
            <a:lvl3pPr>
              <a:spcBef>
                <a:spcPts val="300"/>
              </a:spcBef>
              <a:buClr>
                <a:schemeClr val="accent6"/>
              </a:buClr>
              <a:buFont typeface="Verdana" pitchFamily="34" charset="0"/>
              <a:buChar char="▪"/>
              <a:defRPr sz="1600">
                <a:solidFill>
                  <a:srgbClr val="717074"/>
                </a:solidFill>
                <a:latin typeface="Verdana" pitchFamily="34" charset="0"/>
              </a:defRPr>
            </a:lvl3pPr>
            <a:lvl4pPr marL="1658938" indent="-287338">
              <a:spcBef>
                <a:spcPts val="300"/>
              </a:spcBef>
              <a:buClr>
                <a:schemeClr val="accent6"/>
              </a:buClr>
              <a:buFont typeface="Verdana" pitchFamily="34" charset="0"/>
              <a:buChar char="—"/>
              <a:defRPr sz="1200">
                <a:solidFill>
                  <a:srgbClr val="717074"/>
                </a:solidFill>
                <a:latin typeface="Verdana" pitchFamily="34" charset="0"/>
              </a:defRPr>
            </a:lvl4pPr>
            <a:lvl5pPr marL="2000250" indent="-171450">
              <a:spcBef>
                <a:spcPts val="300"/>
              </a:spcBef>
              <a:buClr>
                <a:schemeClr val="accent6"/>
              </a:buClr>
              <a:buFont typeface="Arial"/>
              <a:buChar char="•"/>
              <a:defRPr sz="1100">
                <a:solidFill>
                  <a:srgbClr val="717074"/>
                </a:solidFill>
                <a:latin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1" name="Group 10"/>
          <p:cNvGrpSpPr/>
          <p:nvPr/>
        </p:nvGrpSpPr>
        <p:grpSpPr>
          <a:xfrm>
            <a:off x="7859395" y="4629151"/>
            <a:ext cx="593222" cy="514350"/>
            <a:chOff x="7859395" y="4489938"/>
            <a:chExt cx="593222" cy="514350"/>
          </a:xfrm>
        </p:grpSpPr>
        <p:sp>
          <p:nvSpPr>
            <p:cNvPr id="12" name="Rectangle 11"/>
            <p:cNvSpPr/>
            <p:nvPr/>
          </p:nvSpPr>
          <p:spPr>
            <a:xfrm>
              <a:off x="7859395" y="4489938"/>
              <a:ext cx="593222" cy="514350"/>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7984189" y="4586514"/>
              <a:ext cx="332840" cy="155812"/>
            </a:xfrm>
            <a:prstGeom prst="rect">
              <a:avLst/>
            </a:prstGeom>
          </p:spPr>
        </p:pic>
      </p:grpSp>
    </p:spTree>
    <p:extLst>
      <p:ext uri="{BB962C8B-B14F-4D97-AF65-F5344CB8AC3E}">
        <p14:creationId xmlns:p14="http://schemas.microsoft.com/office/powerpoint/2010/main" val="303527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0" y="228600"/>
            <a:ext cx="8458200" cy="457200"/>
          </a:xfrm>
          <a:prstGeom prst="rect">
            <a:avLst/>
          </a:prstGeom>
        </p:spPr>
        <p:txBody>
          <a:bodyPr lIns="0" tIns="0" rIns="0" bIns="0" anchor="t" anchorCtr="0"/>
          <a:lstStyle>
            <a:lvl1pPr algn="l">
              <a:lnSpc>
                <a:spcPct val="90000"/>
              </a:lnSpc>
              <a:defRPr sz="2800">
                <a:solidFill>
                  <a:srgbClr val="000000"/>
                </a:solidFill>
                <a:latin typeface="+mj-lt"/>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381000" y="1295400"/>
            <a:ext cx="8458200" cy="31242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hasCustomPrompt="1"/>
          </p:nvPr>
        </p:nvSpPr>
        <p:spPr>
          <a:xfrm>
            <a:off x="389466" y="703000"/>
            <a:ext cx="8449733" cy="302417"/>
          </a:xfrm>
          <a:prstGeom prst="rect">
            <a:avLst/>
          </a:prstGeom>
        </p:spPr>
        <p:txBody>
          <a:bodyPr lIns="0" tIns="0" rIns="0" bIns="0"/>
          <a:lstStyle>
            <a:lvl1pPr marL="0" indent="0" algn="l">
              <a:buNone/>
              <a:defRPr sz="1600">
                <a:solidFill>
                  <a:schemeClr val="bg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68374292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RSA title and content">
    <p:spTree>
      <p:nvGrpSpPr>
        <p:cNvPr id="1" name=""/>
        <p:cNvGrpSpPr/>
        <p:nvPr/>
      </p:nvGrpSpPr>
      <p:grpSpPr>
        <a:xfrm>
          <a:off x="0" y="0"/>
          <a:ext cx="0" cy="0"/>
          <a:chOff x="0" y="0"/>
          <a:chExt cx="0" cy="0"/>
        </a:xfrm>
      </p:grpSpPr>
      <p:sp>
        <p:nvSpPr>
          <p:cNvPr id="2" name="Title 1"/>
          <p:cNvSpPr>
            <a:spLocks noGrp="1"/>
          </p:cNvSpPr>
          <p:nvPr>
            <p:ph type="ctrTitle"/>
          </p:nvPr>
        </p:nvSpPr>
        <p:spPr>
          <a:xfrm>
            <a:off x="379413" y="228601"/>
            <a:ext cx="8458200" cy="457200"/>
          </a:xfrm>
          <a:prstGeom prst="rect">
            <a:avLst/>
          </a:prstGeom>
        </p:spPr>
        <p:txBody>
          <a:bodyPr lIns="0" tIns="0" rIns="0" bIns="0" anchor="t" anchorCtr="0"/>
          <a:lstStyle>
            <a:lvl1pPr algn="l">
              <a:lnSpc>
                <a:spcPct val="90000"/>
              </a:lnSpc>
              <a:defRPr sz="3200">
                <a:solidFill>
                  <a:srgbClr val="CE3131"/>
                </a:solidFill>
              </a:defRPr>
            </a:lvl1pPr>
          </a:lstStyle>
          <a:p>
            <a:r>
              <a:rPr lang="en-US" smtClean="0"/>
              <a:t>Click to edit Master title style</a:t>
            </a:r>
            <a:endParaRPr lang="en-US" dirty="0"/>
          </a:p>
        </p:txBody>
      </p:sp>
      <p:sp>
        <p:nvSpPr>
          <p:cNvPr id="7" name="Content Placeholder 3"/>
          <p:cNvSpPr>
            <a:spLocks noGrp="1"/>
          </p:cNvSpPr>
          <p:nvPr>
            <p:ph sz="quarter" idx="10"/>
          </p:nvPr>
        </p:nvSpPr>
        <p:spPr bwMode="gray">
          <a:xfrm>
            <a:off x="379413" y="1261532"/>
            <a:ext cx="8410575" cy="3196167"/>
          </a:xfrm>
          <a:prstGeom prst="rect">
            <a:avLst/>
          </a:prstGeom>
          <a:noFill/>
        </p:spPr>
        <p:txBody>
          <a:bodyPr lIns="0" tIns="0" rIns="0" bIns="0">
            <a:noAutofit/>
          </a:bodyPr>
          <a:lstStyle>
            <a:lvl1pPr marL="228600" indent="-228600">
              <a:spcBef>
                <a:spcPts val="1200"/>
              </a:spcBef>
              <a:buClr>
                <a:schemeClr val="accent6"/>
              </a:buClr>
              <a:buFont typeface="Arial"/>
              <a:buChar char="•"/>
              <a:defRPr sz="2400">
                <a:solidFill>
                  <a:srgbClr val="717074"/>
                </a:solidFill>
                <a:latin typeface="Verdana" pitchFamily="34" charset="0"/>
              </a:defRPr>
            </a:lvl1pPr>
            <a:lvl2pPr>
              <a:spcBef>
                <a:spcPts val="300"/>
              </a:spcBef>
              <a:buClr>
                <a:schemeClr val="accent6"/>
              </a:buClr>
              <a:buFont typeface="Verdana" pitchFamily="34" charset="0"/>
              <a:buChar char="–"/>
              <a:defRPr sz="2000">
                <a:solidFill>
                  <a:srgbClr val="717074"/>
                </a:solidFill>
                <a:latin typeface="Verdana" pitchFamily="34" charset="0"/>
              </a:defRPr>
            </a:lvl2pPr>
            <a:lvl3pPr>
              <a:spcBef>
                <a:spcPts val="300"/>
              </a:spcBef>
              <a:buClr>
                <a:schemeClr val="accent6"/>
              </a:buClr>
              <a:buFont typeface="Verdana" pitchFamily="34" charset="0"/>
              <a:buChar char="▪"/>
              <a:defRPr sz="1600">
                <a:solidFill>
                  <a:srgbClr val="717074"/>
                </a:solidFill>
                <a:latin typeface="Verdana" pitchFamily="34" charset="0"/>
              </a:defRPr>
            </a:lvl3pPr>
            <a:lvl4pPr marL="1658938" indent="-287338">
              <a:spcBef>
                <a:spcPts val="300"/>
              </a:spcBef>
              <a:buClr>
                <a:schemeClr val="accent6"/>
              </a:buClr>
              <a:buFont typeface="Verdana" pitchFamily="34" charset="0"/>
              <a:buChar char="—"/>
              <a:defRPr sz="1200">
                <a:solidFill>
                  <a:srgbClr val="717074"/>
                </a:solidFill>
                <a:latin typeface="Verdana" pitchFamily="34" charset="0"/>
              </a:defRPr>
            </a:lvl4pPr>
            <a:lvl5pPr marL="2000250" indent="-171450">
              <a:spcBef>
                <a:spcPts val="300"/>
              </a:spcBef>
              <a:buClr>
                <a:schemeClr val="accent6"/>
              </a:buClr>
              <a:buFont typeface="Arial"/>
              <a:buChar char="•"/>
              <a:defRPr sz="1100">
                <a:solidFill>
                  <a:srgbClr val="717074"/>
                </a:solidFill>
                <a:latin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p:nvPr>
        </p:nvSpPr>
        <p:spPr>
          <a:xfrm>
            <a:off x="379413" y="703000"/>
            <a:ext cx="8449733" cy="302417"/>
          </a:xfrm>
          <a:prstGeom prst="rect">
            <a:avLst/>
          </a:prstGeom>
        </p:spPr>
        <p:txBody>
          <a:bodyPr lIns="0" tIns="0" rIns="0" bIns="0"/>
          <a:lstStyle>
            <a:lvl1pPr marL="0" indent="0" algn="l">
              <a:buNone/>
              <a:defRPr sz="2000">
                <a:solidFill>
                  <a:srgbClr val="717074"/>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grpSp>
        <p:nvGrpSpPr>
          <p:cNvPr id="8" name="Group 7"/>
          <p:cNvGrpSpPr/>
          <p:nvPr/>
        </p:nvGrpSpPr>
        <p:grpSpPr>
          <a:xfrm>
            <a:off x="7859395" y="4629151"/>
            <a:ext cx="593222" cy="514350"/>
            <a:chOff x="7859395" y="4489938"/>
            <a:chExt cx="593222" cy="514350"/>
          </a:xfrm>
        </p:grpSpPr>
        <p:sp>
          <p:nvSpPr>
            <p:cNvPr id="9" name="Rectangle 8"/>
            <p:cNvSpPr/>
            <p:nvPr/>
          </p:nvSpPr>
          <p:spPr>
            <a:xfrm>
              <a:off x="7859395" y="4489938"/>
              <a:ext cx="593222" cy="514350"/>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7984189" y="4586514"/>
              <a:ext cx="332840" cy="155812"/>
            </a:xfrm>
            <a:prstGeom prst="rect">
              <a:avLst/>
            </a:prstGeom>
          </p:spPr>
        </p:pic>
      </p:grpSp>
    </p:spTree>
    <p:extLst>
      <p:ext uri="{BB962C8B-B14F-4D97-AF65-F5344CB8AC3E}">
        <p14:creationId xmlns:p14="http://schemas.microsoft.com/office/powerpoint/2010/main" val="249745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ivotal">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79412" y="228600"/>
            <a:ext cx="8410575" cy="460375"/>
          </a:xfrm>
          <a:prstGeom prst="rect">
            <a:avLst/>
          </a:prstGeom>
          <a:noFill/>
        </p:spPr>
        <p:txBody>
          <a:bodyPr lIns="0" tIns="0" rIns="0" bIns="0" anchor="t" anchorCtr="0"/>
          <a:lstStyle>
            <a:lvl1pPr algn="l">
              <a:lnSpc>
                <a:spcPct val="90000"/>
              </a:lnSpc>
              <a:defRPr sz="3200">
                <a:solidFill>
                  <a:schemeClr val="accent5"/>
                </a:solidFill>
                <a:latin typeface="Verdana" pitchFamily="34" charset="0"/>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79413" y="990070"/>
            <a:ext cx="8410575" cy="3429529"/>
          </a:xfrm>
          <a:prstGeom prst="rect">
            <a:avLst/>
          </a:prstGeom>
          <a:noFill/>
        </p:spPr>
        <p:txBody>
          <a:bodyPr lIns="0" tIns="0" rIns="0" bIns="0">
            <a:noAutofit/>
          </a:bodyPr>
          <a:lstStyle>
            <a:lvl1pPr marL="228600" indent="-228600">
              <a:spcBef>
                <a:spcPts val="1200"/>
              </a:spcBef>
              <a:buClr>
                <a:schemeClr val="accent5"/>
              </a:buClr>
              <a:buFont typeface="Arial"/>
              <a:buChar char="•"/>
              <a:defRPr sz="2400">
                <a:solidFill>
                  <a:srgbClr val="717074"/>
                </a:solidFill>
                <a:latin typeface="Verdana" pitchFamily="34" charset="0"/>
              </a:defRPr>
            </a:lvl1pPr>
            <a:lvl2pPr>
              <a:spcBef>
                <a:spcPts val="300"/>
              </a:spcBef>
              <a:buClr>
                <a:schemeClr val="accent5"/>
              </a:buClr>
              <a:buFont typeface="Verdana" pitchFamily="34" charset="0"/>
              <a:buChar char="–"/>
              <a:defRPr sz="2000">
                <a:solidFill>
                  <a:srgbClr val="717074"/>
                </a:solidFill>
                <a:latin typeface="Verdana" pitchFamily="34" charset="0"/>
              </a:defRPr>
            </a:lvl2pPr>
            <a:lvl3pPr>
              <a:spcBef>
                <a:spcPts val="300"/>
              </a:spcBef>
              <a:buClr>
                <a:schemeClr val="accent5"/>
              </a:buClr>
              <a:buFont typeface="Verdana" pitchFamily="34" charset="0"/>
              <a:buChar char="▪"/>
              <a:defRPr sz="1600">
                <a:solidFill>
                  <a:srgbClr val="717074"/>
                </a:solidFill>
                <a:latin typeface="Verdana" pitchFamily="34" charset="0"/>
              </a:defRPr>
            </a:lvl3pPr>
            <a:lvl4pPr marL="1658938" indent="-287338">
              <a:spcBef>
                <a:spcPts val="300"/>
              </a:spcBef>
              <a:buClr>
                <a:schemeClr val="accent5"/>
              </a:buClr>
              <a:buFont typeface="Verdana" pitchFamily="34" charset="0"/>
              <a:buChar char="—"/>
              <a:defRPr sz="1200">
                <a:solidFill>
                  <a:srgbClr val="717074"/>
                </a:solidFill>
                <a:latin typeface="Verdana" pitchFamily="34" charset="0"/>
              </a:defRPr>
            </a:lvl4pPr>
            <a:lvl5pPr marL="2057400" indent="-228600">
              <a:spcBef>
                <a:spcPts val="300"/>
              </a:spcBef>
              <a:buClr>
                <a:schemeClr val="accent5"/>
              </a:buClr>
              <a:buFont typeface="Arial"/>
              <a:buChar char="•"/>
              <a:defRPr sz="1100">
                <a:solidFill>
                  <a:srgbClr val="717074"/>
                </a:solidFill>
                <a:latin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1" name="Group 10"/>
          <p:cNvGrpSpPr/>
          <p:nvPr/>
        </p:nvGrpSpPr>
        <p:grpSpPr>
          <a:xfrm>
            <a:off x="7859395" y="4629151"/>
            <a:ext cx="593222" cy="514350"/>
            <a:chOff x="7859395" y="4489938"/>
            <a:chExt cx="593222" cy="514350"/>
          </a:xfrm>
        </p:grpSpPr>
        <p:sp>
          <p:nvSpPr>
            <p:cNvPr id="12" name="Rectangle 11"/>
            <p:cNvSpPr/>
            <p:nvPr/>
          </p:nvSpPr>
          <p:spPr>
            <a:xfrm>
              <a:off x="7859395" y="4489938"/>
              <a:ext cx="593222" cy="514350"/>
            </a:xfrm>
            <a:prstGeom prst="rect">
              <a:avLst/>
            </a:pr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3" name="Picture 12" descr="Pivotal whit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26313" y="4605679"/>
              <a:ext cx="452587" cy="119715"/>
            </a:xfrm>
            <a:prstGeom prst="rect">
              <a:avLst/>
            </a:prstGeom>
          </p:spPr>
        </p:pic>
      </p:grpSp>
    </p:spTree>
    <p:extLst>
      <p:ext uri="{BB962C8B-B14F-4D97-AF65-F5344CB8AC3E}">
        <p14:creationId xmlns:p14="http://schemas.microsoft.com/office/powerpoint/2010/main" val="45781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ederation">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6713" y="228600"/>
            <a:ext cx="8410575" cy="460375"/>
          </a:xfrm>
          <a:prstGeom prst="rect">
            <a:avLst/>
          </a:prstGeom>
          <a:noFill/>
        </p:spPr>
        <p:txBody>
          <a:bodyPr lIns="0" tIns="0" rIns="0" bIns="0" anchor="t" anchorCtr="0"/>
          <a:lstStyle>
            <a:lvl1pPr algn="l">
              <a:lnSpc>
                <a:spcPct val="90000"/>
              </a:lnSpc>
              <a:defRPr sz="3200">
                <a:solidFill>
                  <a:schemeClr val="tx1"/>
                </a:solidFill>
                <a:latin typeface="Verdana" pitchFamily="34" charset="0"/>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66714" y="990600"/>
            <a:ext cx="8410575" cy="3429000"/>
          </a:xfrm>
          <a:prstGeom prst="rect">
            <a:avLst/>
          </a:prstGeom>
          <a:noFill/>
        </p:spPr>
        <p:txBody>
          <a:bodyPr lIns="0" tIns="0" rIns="0" bIns="0">
            <a:noAutofit/>
          </a:bodyPr>
          <a:lstStyle>
            <a:lvl1pPr marL="228600" indent="-228600">
              <a:spcBef>
                <a:spcPts val="1200"/>
              </a:spcBef>
              <a:buClr>
                <a:schemeClr val="tx1"/>
              </a:buClr>
              <a:buFont typeface="Wingdings" pitchFamily="2" charset="2"/>
              <a:buChar char=""/>
              <a:defRPr sz="2400">
                <a:solidFill>
                  <a:schemeClr val="bg2"/>
                </a:solidFill>
                <a:latin typeface="Verdana" pitchFamily="34" charset="0"/>
              </a:defRPr>
            </a:lvl1pPr>
            <a:lvl2pPr>
              <a:spcBef>
                <a:spcPts val="300"/>
              </a:spcBef>
              <a:buClr>
                <a:schemeClr val="tx1"/>
              </a:buClr>
              <a:buFont typeface="Verdana" pitchFamily="34" charset="0"/>
              <a:buChar char="–"/>
              <a:defRPr sz="2000">
                <a:solidFill>
                  <a:schemeClr val="bg2"/>
                </a:solidFill>
                <a:latin typeface="Verdana" pitchFamily="34" charset="0"/>
              </a:defRPr>
            </a:lvl2pPr>
            <a:lvl3pPr>
              <a:spcBef>
                <a:spcPts val="300"/>
              </a:spcBef>
              <a:buClr>
                <a:schemeClr val="tx1"/>
              </a:buClr>
              <a:buFont typeface="Verdana" pitchFamily="34" charset="0"/>
              <a:buChar char="▪"/>
              <a:defRPr sz="1600">
                <a:solidFill>
                  <a:schemeClr val="bg2"/>
                </a:solidFill>
                <a:latin typeface="Verdana" pitchFamily="34" charset="0"/>
              </a:defRPr>
            </a:lvl3pPr>
            <a:lvl4pPr marL="1658938" indent="-287338">
              <a:spcBef>
                <a:spcPts val="300"/>
              </a:spcBef>
              <a:buClr>
                <a:schemeClr val="tx1"/>
              </a:buClr>
              <a:buFont typeface="Verdana" pitchFamily="34" charset="0"/>
              <a:buChar char="—"/>
              <a:defRPr sz="1200">
                <a:solidFill>
                  <a:schemeClr val="bg2"/>
                </a:solidFill>
                <a:latin typeface="Verdana" pitchFamily="34" charset="0"/>
              </a:defRPr>
            </a:lvl4pPr>
            <a:lvl5pPr marL="2057400" indent="-228600">
              <a:spcBef>
                <a:spcPts val="300"/>
              </a:spcBef>
              <a:buClr>
                <a:schemeClr val="tx1"/>
              </a:buClr>
              <a:buFont typeface="Arial"/>
              <a:buChar char="•"/>
              <a:defRPr sz="1100">
                <a:solidFill>
                  <a:schemeClr val="bg2"/>
                </a:solidFill>
                <a:latin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1" name="Group 10"/>
          <p:cNvGrpSpPr/>
          <p:nvPr/>
        </p:nvGrpSpPr>
        <p:grpSpPr>
          <a:xfrm>
            <a:off x="7848600" y="4629150"/>
            <a:ext cx="608013" cy="514350"/>
            <a:chOff x="7618413" y="4114800"/>
            <a:chExt cx="762000" cy="644616"/>
          </a:xfrm>
        </p:grpSpPr>
        <p:sp>
          <p:nvSpPr>
            <p:cNvPr id="14" name="Rectangle 13"/>
            <p:cNvSpPr/>
            <p:nvPr/>
          </p:nvSpPr>
          <p:spPr>
            <a:xfrm>
              <a:off x="7618413" y="4114800"/>
              <a:ext cx="762000" cy="644616"/>
            </a:xfrm>
            <a:prstGeom prst="rect">
              <a:avLst/>
            </a:prstGeom>
            <a:solidFill>
              <a:srgbClr val="9D9FA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5" name="Picture 14" descr="Destination Federation 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15719" y="4199890"/>
              <a:ext cx="367389" cy="367898"/>
            </a:xfrm>
            <a:prstGeom prst="rect">
              <a:avLst/>
            </a:prstGeom>
          </p:spPr>
        </p:pic>
      </p:grpSp>
      <p:sp>
        <p:nvSpPr>
          <p:cNvPr id="7" name="Rectangle 6"/>
          <p:cNvSpPr/>
          <p:nvPr userDrawn="1"/>
        </p:nvSpPr>
        <p:spPr>
          <a:xfrm>
            <a:off x="0" y="4621721"/>
            <a:ext cx="9144000" cy="393192"/>
          </a:xfrm>
          <a:prstGeom prst="rect">
            <a:avLst/>
          </a:prstGeom>
          <a:solidFill>
            <a:srgbClr val="9D9FA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8" name="Picture 7" descr="Destination Federation Logo.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2108" y="4590874"/>
            <a:ext cx="447409" cy="448028"/>
          </a:xfrm>
          <a:prstGeom prst="rect">
            <a:avLst/>
          </a:prstGeom>
        </p:spPr>
      </p:pic>
      <p:pic>
        <p:nvPicPr>
          <p:cNvPr id="9" name="Picture 8" descr="VMW_09Q3_LOGO_Corp_White.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7995658" y="4762025"/>
            <a:ext cx="698862" cy="105725"/>
          </a:xfrm>
          <a:prstGeom prst="rect">
            <a:avLst/>
          </a:prstGeom>
        </p:spPr>
      </p:pic>
      <p:pic>
        <p:nvPicPr>
          <p:cNvPr id="10" name="Picture 9" descr="Pivotal white.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690590" y="4741671"/>
            <a:ext cx="553596" cy="146434"/>
          </a:xfrm>
          <a:prstGeom prst="rect">
            <a:avLst/>
          </a:prstGeom>
        </p:spPr>
      </p:pic>
      <p:pic>
        <p:nvPicPr>
          <p:cNvPr id="12" name="Picture 11"/>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bwMode="gray">
          <a:xfrm>
            <a:off x="7447685" y="4722568"/>
            <a:ext cx="394420" cy="184640"/>
          </a:xfrm>
          <a:prstGeom prst="rect">
            <a:avLst/>
          </a:prstGeom>
        </p:spPr>
      </p:pic>
      <p:pic>
        <p:nvPicPr>
          <p:cNvPr id="13" name="Picture 12" descr="EMC logo white_300dpi.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976462" y="4732789"/>
            <a:ext cx="508738" cy="164198"/>
          </a:xfrm>
          <a:prstGeom prst="rect">
            <a:avLst/>
          </a:prstGeom>
        </p:spPr>
      </p:pic>
    </p:spTree>
    <p:extLst>
      <p:ext uri="{BB962C8B-B14F-4D97-AF65-F5344CB8AC3E}">
        <p14:creationId xmlns:p14="http://schemas.microsoft.com/office/powerpoint/2010/main" val="414651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VMwar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79412" y="228600"/>
            <a:ext cx="8410575" cy="460375"/>
          </a:xfrm>
          <a:prstGeom prst="rect">
            <a:avLst/>
          </a:prstGeom>
          <a:noFill/>
        </p:spPr>
        <p:txBody>
          <a:bodyPr lIns="0" tIns="0" rIns="0" bIns="0" anchor="t" anchorCtr="0"/>
          <a:lstStyle>
            <a:lvl1pPr algn="l">
              <a:lnSpc>
                <a:spcPct val="90000"/>
              </a:lnSpc>
              <a:defRPr sz="3200">
                <a:solidFill>
                  <a:schemeClr val="tx1"/>
                </a:solidFill>
                <a:latin typeface="Verdana" pitchFamily="34" charset="0"/>
              </a:defRPr>
            </a:lvl1pPr>
          </a:lstStyle>
          <a:p>
            <a:r>
              <a:rPr lang="en-US" smtClean="0"/>
              <a:t>Click to edit Master title style</a:t>
            </a:r>
            <a:endParaRPr lang="en-US" dirty="0"/>
          </a:p>
        </p:txBody>
      </p:sp>
      <p:sp>
        <p:nvSpPr>
          <p:cNvPr id="4" name="Content Placeholder 3"/>
          <p:cNvSpPr>
            <a:spLocks noGrp="1"/>
          </p:cNvSpPr>
          <p:nvPr>
            <p:ph sz="quarter" idx="10"/>
          </p:nvPr>
        </p:nvSpPr>
        <p:spPr bwMode="gray">
          <a:xfrm>
            <a:off x="379413" y="990600"/>
            <a:ext cx="8410575" cy="3429000"/>
          </a:xfrm>
          <a:prstGeom prst="rect">
            <a:avLst/>
          </a:prstGeom>
          <a:noFill/>
        </p:spPr>
        <p:txBody>
          <a:bodyPr lIns="0" tIns="0" rIns="0" bIns="0">
            <a:noAutofit/>
          </a:bodyPr>
          <a:lstStyle>
            <a:lvl1pPr marL="228600" indent="-228600">
              <a:spcBef>
                <a:spcPts val="1200"/>
              </a:spcBef>
              <a:buClr>
                <a:schemeClr val="tx1"/>
              </a:buClr>
              <a:buFont typeface="Arial"/>
              <a:buChar char="•"/>
              <a:defRPr sz="2400">
                <a:solidFill>
                  <a:srgbClr val="717074"/>
                </a:solidFill>
                <a:latin typeface="Verdana" pitchFamily="34" charset="0"/>
              </a:defRPr>
            </a:lvl1pPr>
            <a:lvl2pPr>
              <a:spcBef>
                <a:spcPts val="300"/>
              </a:spcBef>
              <a:buClr>
                <a:schemeClr val="tx1"/>
              </a:buClr>
              <a:buFont typeface="Verdana" pitchFamily="34" charset="0"/>
              <a:buChar char="–"/>
              <a:defRPr sz="2000">
                <a:solidFill>
                  <a:srgbClr val="717074"/>
                </a:solidFill>
                <a:latin typeface="Verdana" pitchFamily="34" charset="0"/>
              </a:defRPr>
            </a:lvl2pPr>
            <a:lvl3pPr>
              <a:spcBef>
                <a:spcPts val="300"/>
              </a:spcBef>
              <a:buClr>
                <a:schemeClr val="tx1"/>
              </a:buClr>
              <a:buFont typeface="Verdana" pitchFamily="34" charset="0"/>
              <a:buChar char="▪"/>
              <a:defRPr sz="1600">
                <a:solidFill>
                  <a:srgbClr val="717074"/>
                </a:solidFill>
                <a:latin typeface="Verdana" pitchFamily="34" charset="0"/>
              </a:defRPr>
            </a:lvl3pPr>
            <a:lvl4pPr marL="1658938" indent="-287338">
              <a:spcBef>
                <a:spcPts val="300"/>
              </a:spcBef>
              <a:buClr>
                <a:schemeClr val="tx1"/>
              </a:buClr>
              <a:buFont typeface="Verdana" pitchFamily="34" charset="0"/>
              <a:buChar char="—"/>
              <a:defRPr sz="1200">
                <a:solidFill>
                  <a:srgbClr val="717074"/>
                </a:solidFill>
                <a:latin typeface="Verdana" pitchFamily="34" charset="0"/>
              </a:defRPr>
            </a:lvl4pPr>
            <a:lvl5pPr marL="2057400" indent="-228600">
              <a:spcBef>
                <a:spcPts val="300"/>
              </a:spcBef>
              <a:buClr>
                <a:schemeClr val="tx1"/>
              </a:buClr>
              <a:buFont typeface="Arial"/>
              <a:buChar char="•"/>
              <a:defRPr sz="1100">
                <a:solidFill>
                  <a:srgbClr val="717074"/>
                </a:solidFill>
                <a:latin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p:nvGrpSpPr>
        <p:grpSpPr>
          <a:xfrm>
            <a:off x="7848600" y="4629150"/>
            <a:ext cx="608013" cy="514350"/>
            <a:chOff x="7848600" y="4486637"/>
            <a:chExt cx="608013" cy="514350"/>
          </a:xfrm>
        </p:grpSpPr>
        <p:sp>
          <p:nvSpPr>
            <p:cNvPr id="15" name="Rectangle 14"/>
            <p:cNvSpPr/>
            <p:nvPr/>
          </p:nvSpPr>
          <p:spPr>
            <a:xfrm>
              <a:off x="7848600" y="4486637"/>
              <a:ext cx="608013" cy="51435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3" name="Picture 2" descr="VMware logo 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05055" y="4629148"/>
              <a:ext cx="502918" cy="76081"/>
            </a:xfrm>
            <a:prstGeom prst="rect">
              <a:avLst/>
            </a:prstGeom>
          </p:spPr>
        </p:pic>
      </p:grpSp>
    </p:spTree>
    <p:extLst>
      <p:ext uri="{BB962C8B-B14F-4D97-AF65-F5344CB8AC3E}">
        <p14:creationId xmlns:p14="http://schemas.microsoft.com/office/powerpoint/2010/main" val="403666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VCE">
    <p:spTree>
      <p:nvGrpSpPr>
        <p:cNvPr id="1" name=""/>
        <p:cNvGrpSpPr/>
        <p:nvPr/>
      </p:nvGrpSpPr>
      <p:grpSpPr>
        <a:xfrm>
          <a:off x="0" y="0"/>
          <a:ext cx="0" cy="0"/>
          <a:chOff x="0" y="0"/>
          <a:chExt cx="0" cy="0"/>
        </a:xfrm>
      </p:grpSpPr>
      <p:sp>
        <p:nvSpPr>
          <p:cNvPr id="4" name="Content Placeholder 3"/>
          <p:cNvSpPr>
            <a:spLocks noGrp="1"/>
          </p:cNvSpPr>
          <p:nvPr>
            <p:ph sz="quarter" idx="10"/>
          </p:nvPr>
        </p:nvSpPr>
        <p:spPr bwMode="gray">
          <a:xfrm>
            <a:off x="379413" y="990600"/>
            <a:ext cx="8410575" cy="3429000"/>
          </a:xfrm>
          <a:prstGeom prst="rect">
            <a:avLst/>
          </a:prstGeom>
          <a:noFill/>
        </p:spPr>
        <p:txBody>
          <a:bodyPr lIns="0" tIns="0" rIns="0" bIns="0">
            <a:noAutofit/>
          </a:bodyPr>
          <a:lstStyle>
            <a:lvl1pPr marL="228600" indent="-228600">
              <a:spcBef>
                <a:spcPts val="1200"/>
              </a:spcBef>
              <a:buClr>
                <a:schemeClr val="tx1"/>
              </a:buClr>
              <a:buFont typeface="Arial"/>
              <a:buChar char="•"/>
              <a:defRPr sz="2400">
                <a:solidFill>
                  <a:schemeClr val="bg2"/>
                </a:solidFill>
                <a:latin typeface="Verdana" pitchFamily="34" charset="0"/>
              </a:defRPr>
            </a:lvl1pPr>
            <a:lvl2pPr>
              <a:spcBef>
                <a:spcPts val="300"/>
              </a:spcBef>
              <a:buClr>
                <a:schemeClr val="tx1"/>
              </a:buClr>
              <a:buFont typeface="Verdana" pitchFamily="34" charset="0"/>
              <a:buChar char="–"/>
              <a:defRPr sz="2000">
                <a:solidFill>
                  <a:schemeClr val="bg2"/>
                </a:solidFill>
                <a:latin typeface="Verdana" pitchFamily="34" charset="0"/>
              </a:defRPr>
            </a:lvl2pPr>
            <a:lvl3pPr>
              <a:spcBef>
                <a:spcPts val="300"/>
              </a:spcBef>
              <a:buClr>
                <a:schemeClr val="tx1"/>
              </a:buClr>
              <a:buFont typeface="Verdana" pitchFamily="34" charset="0"/>
              <a:buChar char="▪"/>
              <a:defRPr sz="1600">
                <a:solidFill>
                  <a:schemeClr val="bg2"/>
                </a:solidFill>
                <a:latin typeface="Verdana" pitchFamily="34" charset="0"/>
              </a:defRPr>
            </a:lvl3pPr>
            <a:lvl4pPr marL="1658938" indent="-287338">
              <a:spcBef>
                <a:spcPts val="300"/>
              </a:spcBef>
              <a:buClr>
                <a:schemeClr val="tx1"/>
              </a:buClr>
              <a:buFont typeface="Verdana" pitchFamily="34" charset="0"/>
              <a:buChar char="—"/>
              <a:defRPr sz="1200">
                <a:solidFill>
                  <a:schemeClr val="bg2"/>
                </a:solidFill>
                <a:latin typeface="Verdana" pitchFamily="34" charset="0"/>
              </a:defRPr>
            </a:lvl4pPr>
            <a:lvl5pPr marL="2057400" indent="-228600">
              <a:spcBef>
                <a:spcPts val="300"/>
              </a:spcBef>
              <a:buClr>
                <a:schemeClr val="tx1"/>
              </a:buClr>
              <a:buFont typeface="Arial"/>
              <a:buChar char="•"/>
              <a:defRPr sz="1100">
                <a:solidFill>
                  <a:schemeClr val="bg2"/>
                </a:solidFill>
                <a:latin typeface="Verdan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10" name="Group 9"/>
          <p:cNvGrpSpPr/>
          <p:nvPr/>
        </p:nvGrpSpPr>
        <p:grpSpPr>
          <a:xfrm>
            <a:off x="7859395" y="4629151"/>
            <a:ext cx="593222" cy="514350"/>
            <a:chOff x="7859395" y="4489938"/>
            <a:chExt cx="593222" cy="514350"/>
          </a:xfrm>
        </p:grpSpPr>
        <p:sp>
          <p:nvSpPr>
            <p:cNvPr id="11" name="Rectangle 10"/>
            <p:cNvSpPr/>
            <p:nvPr userDrawn="1"/>
          </p:nvSpPr>
          <p:spPr>
            <a:xfrm>
              <a:off x="7859395" y="4489938"/>
              <a:ext cx="593222" cy="51435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2" name="Picture 11" descr="VC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08863" y="4574497"/>
              <a:ext cx="294287" cy="294287"/>
            </a:xfrm>
            <a:prstGeom prst="rect">
              <a:avLst/>
            </a:prstGeom>
          </p:spPr>
        </p:pic>
      </p:grpSp>
      <p:sp>
        <p:nvSpPr>
          <p:cNvPr id="7" name="Title 1"/>
          <p:cNvSpPr>
            <a:spLocks noGrp="1"/>
          </p:cNvSpPr>
          <p:nvPr>
            <p:ph type="title"/>
          </p:nvPr>
        </p:nvSpPr>
        <p:spPr bwMode="gray">
          <a:xfrm>
            <a:off x="379412" y="228600"/>
            <a:ext cx="8410575" cy="460375"/>
          </a:xfrm>
          <a:prstGeom prst="rect">
            <a:avLst/>
          </a:prstGeom>
          <a:noFill/>
        </p:spPr>
        <p:txBody>
          <a:bodyPr lIns="0" tIns="0" rIns="0" bIns="0" anchor="t" anchorCtr="0"/>
          <a:lstStyle>
            <a:lvl1pPr algn="l">
              <a:lnSpc>
                <a:spcPct val="90000"/>
              </a:lnSpc>
              <a:defRPr sz="3200">
                <a:solidFill>
                  <a:schemeClr val="tx1"/>
                </a:solidFill>
                <a:latin typeface="Verdana" pitchFamily="34" charset="0"/>
              </a:defRPr>
            </a:lvl1pPr>
          </a:lstStyle>
          <a:p>
            <a:r>
              <a:rPr lang="en-US" smtClean="0"/>
              <a:t>Click to edit Master title style</a:t>
            </a:r>
            <a:endParaRPr lang="en-US" dirty="0"/>
          </a:p>
        </p:txBody>
      </p:sp>
      <p:pic>
        <p:nvPicPr>
          <p:cNvPr id="8" name="Picture 7" descr="VC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3200" y="971550"/>
            <a:ext cx="1069876" cy="1069876"/>
          </a:xfrm>
          <a:prstGeom prst="rect">
            <a:avLst/>
          </a:prstGeom>
        </p:spPr>
      </p:pic>
    </p:spTree>
    <p:extLst>
      <p:ext uri="{BB962C8B-B14F-4D97-AF65-F5344CB8AC3E}">
        <p14:creationId xmlns:p14="http://schemas.microsoft.com/office/powerpoint/2010/main" val="294266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accent1"/>
        </a:solidFill>
        <a:effectLst/>
      </p:bgPr>
    </p:bg>
    <p:spTree>
      <p:nvGrpSpPr>
        <p:cNvPr id="1" name=""/>
        <p:cNvGrpSpPr/>
        <p:nvPr/>
      </p:nvGrpSpPr>
      <p:grpSpPr>
        <a:xfrm>
          <a:off x="0" y="0"/>
          <a:ext cx="0" cy="0"/>
          <a:chOff x="0" y="0"/>
          <a:chExt cx="0" cy="0"/>
        </a:xfrm>
      </p:grpSpPr>
      <p:pic>
        <p:nvPicPr>
          <p:cNvPr id="3" name="Picture 2" descr="EMC logo white_300dpi.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02997" y="1657351"/>
            <a:ext cx="4899905" cy="1581470"/>
          </a:xfrm>
          <a:prstGeom prst="rect">
            <a:avLst/>
          </a:prstGeom>
        </p:spPr>
      </p:pic>
      <p:pic>
        <p:nvPicPr>
          <p:cNvPr id="4" name="Picture 3" descr="EMC logo white_300dpi.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02997" y="1657351"/>
            <a:ext cx="4899905" cy="1581470"/>
          </a:xfrm>
          <a:prstGeom prst="rect">
            <a:avLst/>
          </a:prstGeom>
        </p:spPr>
      </p:pic>
    </p:spTree>
    <p:extLst>
      <p:ext uri="{BB962C8B-B14F-4D97-AF65-F5344CB8AC3E}">
        <p14:creationId xmlns:p14="http://schemas.microsoft.com/office/powerpoint/2010/main" val="2802085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41812" y="919861"/>
            <a:ext cx="4497387" cy="1194689"/>
          </a:xfrm>
          <a:prstGeom prst="rect">
            <a:avLst/>
          </a:prstGeom>
        </p:spPr>
        <p:txBody>
          <a:bodyPr lIns="0" tIns="0" rIns="0" bIns="0" anchor="b" anchorCtr="0"/>
          <a:lstStyle>
            <a:lvl1pPr algn="l">
              <a:lnSpc>
                <a:spcPct val="90000"/>
              </a:lnSpc>
              <a:defRPr sz="4000">
                <a:solidFill>
                  <a:schemeClr val="tx2"/>
                </a:solidFill>
                <a:latin typeface="+mn-lt"/>
              </a:defRPr>
            </a:lvl1pPr>
          </a:lstStyle>
          <a:p>
            <a:r>
              <a:rPr lang="en-US" smtClean="0"/>
              <a:t>Click to edit Master title style</a:t>
            </a:r>
            <a:endParaRPr lang="en-US" dirty="0"/>
          </a:p>
        </p:txBody>
      </p:sp>
      <p:sp>
        <p:nvSpPr>
          <p:cNvPr id="3" name="Subtitle 2"/>
          <p:cNvSpPr>
            <a:spLocks noGrp="1"/>
          </p:cNvSpPr>
          <p:nvPr>
            <p:ph type="subTitle" idx="1"/>
          </p:nvPr>
        </p:nvSpPr>
        <p:spPr>
          <a:xfrm>
            <a:off x="4341812" y="2440781"/>
            <a:ext cx="4497387" cy="816769"/>
          </a:xfrm>
          <a:prstGeom prst="rect">
            <a:avLst/>
          </a:prstGeom>
        </p:spPr>
        <p:txBody>
          <a:bodyPr lIns="0" tIns="0" rIns="0" bIns="0"/>
          <a:lstStyle>
            <a:lvl1pPr marL="0" indent="0" algn="l">
              <a:buNone/>
              <a:defRPr sz="2000">
                <a:solidFill>
                  <a:schemeClr val="bg2"/>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Content Placeholder 7"/>
          <p:cNvSpPr>
            <a:spLocks noGrp="1"/>
          </p:cNvSpPr>
          <p:nvPr>
            <p:ph sz="quarter" idx="10"/>
          </p:nvPr>
        </p:nvSpPr>
        <p:spPr>
          <a:xfrm>
            <a:off x="4341812" y="3714750"/>
            <a:ext cx="4497387" cy="304800"/>
          </a:xfrm>
          <a:prstGeom prst="rect">
            <a:avLst/>
          </a:prstGeom>
        </p:spPr>
        <p:txBody>
          <a:bodyPr vert="horz" lIns="0" tIns="0" rIns="0" bIns="0"/>
          <a:lstStyle>
            <a:lvl1pPr marL="0" indent="0">
              <a:buNone/>
              <a:defRPr sz="1800">
                <a:solidFill>
                  <a:schemeClr val="bg2"/>
                </a:solidFill>
                <a:latin typeface="+mn-lt"/>
              </a:defRPr>
            </a:lvl1pPr>
            <a:lvl2pPr marL="457200" indent="0">
              <a:buNone/>
              <a:defRPr sz="2000"/>
            </a:lvl2pPr>
            <a:lvl3pPr>
              <a:defRPr sz="1800"/>
            </a:lvl3pPr>
            <a:lvl4pPr>
              <a:defRPr sz="1600"/>
            </a:lvl4pPr>
            <a:lvl5pPr>
              <a:defRPr sz="1600"/>
            </a:lvl5pPr>
          </a:lstStyle>
          <a:p>
            <a:pPr lvl="0"/>
            <a:r>
              <a:rPr lang="en-US" smtClean="0"/>
              <a:t>Click to edit Master text styles</a:t>
            </a:r>
          </a:p>
        </p:txBody>
      </p:sp>
      <p:sp>
        <p:nvSpPr>
          <p:cNvPr id="9" name="Picture Placeholder 2"/>
          <p:cNvSpPr>
            <a:spLocks noGrp="1"/>
          </p:cNvSpPr>
          <p:nvPr>
            <p:ph type="pic" idx="11"/>
          </p:nvPr>
        </p:nvSpPr>
        <p:spPr>
          <a:xfrm>
            <a:off x="0" y="2380"/>
            <a:ext cx="3886200" cy="4626769"/>
          </a:xfrm>
          <a:prstGeom prst="rect">
            <a:avLst/>
          </a:prstGeom>
        </p:spPr>
        <p:txBody>
          <a:bodyPr/>
          <a:lstStyle>
            <a:lvl1pPr marL="0" indent="0">
              <a:buNone/>
              <a:defRPr sz="1800">
                <a:solidFill>
                  <a:schemeClr val="bg2"/>
                </a:solidFill>
                <a:latin typeface="+mn-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Tree>
    <p:extLst>
      <p:ext uri="{BB962C8B-B14F-4D97-AF65-F5344CB8AC3E}">
        <p14:creationId xmlns:p14="http://schemas.microsoft.com/office/powerpoint/2010/main" val="59537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2_Footer bar only">
    <p:bg bwMode="gray">
      <p:bgRef idx="1003">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58249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0" y="228601"/>
            <a:ext cx="8458200" cy="457200"/>
          </a:xfrm>
          <a:prstGeom prst="rect">
            <a:avLst/>
          </a:prstGeom>
        </p:spPr>
        <p:txBody>
          <a:bodyPr lIns="0" tIns="0" rIns="0" bIns="0" anchor="t" anchorCtr="0"/>
          <a:lstStyle>
            <a:lvl1pPr algn="l">
              <a:lnSpc>
                <a:spcPct val="90000"/>
              </a:lnSpc>
              <a:defRPr sz="2800">
                <a:solidFill>
                  <a:srgbClr val="000000"/>
                </a:solidFill>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381000" y="990600"/>
            <a:ext cx="4038600" cy="34290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1"/>
          </p:nvPr>
        </p:nvSpPr>
        <p:spPr>
          <a:xfrm>
            <a:off x="4800600" y="990600"/>
            <a:ext cx="4038600" cy="3429000"/>
          </a:xfrm>
          <a:prstGeom prst="rect">
            <a:avLst/>
          </a:prstGeom>
        </p:spPr>
        <p:txBody>
          <a:bodyPr vert="horz" lIns="0" tIns="0" rIns="0" bIns="0"/>
          <a:lstStyle>
            <a:lvl1pPr marL="228600" indent="-228600">
              <a:spcBef>
                <a:spcPts val="1200"/>
              </a:spcBef>
              <a:buClr>
                <a:schemeClr val="tx1"/>
              </a:buClr>
              <a:defRPr sz="2400">
                <a:solidFill>
                  <a:srgbClr val="717073"/>
                </a:solidFill>
              </a:defRPr>
            </a:lvl1pPr>
            <a:lvl2pPr>
              <a:spcBef>
                <a:spcPts val="300"/>
              </a:spcBef>
              <a:buClr>
                <a:schemeClr val="tx1"/>
              </a:buClr>
              <a:defRPr sz="2000">
                <a:solidFill>
                  <a:srgbClr val="717073"/>
                </a:solidFill>
              </a:defRPr>
            </a:lvl2pPr>
            <a:lvl3pPr marL="1084263" indent="-169863">
              <a:spcBef>
                <a:spcPts val="300"/>
              </a:spcBef>
              <a:buClr>
                <a:schemeClr val="tx1"/>
              </a:buClr>
              <a:defRPr sz="1600">
                <a:solidFill>
                  <a:srgbClr val="717073"/>
                </a:solidFill>
              </a:defRPr>
            </a:lvl3pPr>
            <a:lvl4pPr marL="1430338" indent="-168275">
              <a:spcBef>
                <a:spcPts val="300"/>
              </a:spcBef>
              <a:buClr>
                <a:schemeClr val="tx1"/>
              </a:buClr>
              <a:defRPr sz="1200">
                <a:solidFill>
                  <a:srgbClr val="717073"/>
                </a:solidFill>
              </a:defRPr>
            </a:lvl4pPr>
            <a:lvl5pPr marL="1770063" indent="-169863">
              <a:spcBef>
                <a:spcPts val="300"/>
              </a:spcBef>
              <a:buClr>
                <a:schemeClr val="tx1"/>
              </a:buClr>
              <a:buFont typeface="Arial"/>
              <a:buChar char="•"/>
              <a:defRPr sz="1100">
                <a:solidFill>
                  <a:srgbClr val="71707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000870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s with subtitl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1000" y="228601"/>
            <a:ext cx="8458200" cy="457200"/>
          </a:xfrm>
          <a:prstGeom prst="rect">
            <a:avLst/>
          </a:prstGeom>
        </p:spPr>
        <p:txBody>
          <a:bodyPr lIns="0" tIns="0" rIns="0" bIns="0" anchor="t" anchorCtr="0"/>
          <a:lstStyle>
            <a:lvl1pPr algn="l">
              <a:lnSpc>
                <a:spcPct val="90000"/>
              </a:lnSpc>
              <a:defRPr sz="2800">
                <a:solidFill>
                  <a:srgbClr val="000000"/>
                </a:solidFill>
              </a:defRPr>
            </a:lvl1pPr>
          </a:lstStyle>
          <a:p>
            <a:r>
              <a:rPr lang="en-US" dirty="0" smtClean="0"/>
              <a:t>CLICK TO EDIT MASTER TITLE STYLE</a:t>
            </a:r>
            <a:endParaRPr lang="en-US" dirty="0"/>
          </a:p>
        </p:txBody>
      </p:sp>
      <p:sp>
        <p:nvSpPr>
          <p:cNvPr id="5" name="Content Placeholder 4"/>
          <p:cNvSpPr>
            <a:spLocks noGrp="1"/>
          </p:cNvSpPr>
          <p:nvPr>
            <p:ph sz="quarter" idx="10" hasCustomPrompt="1"/>
          </p:nvPr>
        </p:nvSpPr>
        <p:spPr>
          <a:xfrm>
            <a:off x="381000" y="1011766"/>
            <a:ext cx="4038600" cy="3407833"/>
          </a:xfrm>
          <a:prstGeom prst="rect">
            <a:avLst/>
          </a:prstGeom>
        </p:spPr>
        <p:txBody>
          <a:bodyPr vert="horz" lIns="0" tIns="0" rIns="0" bIns="0"/>
          <a:lstStyle>
            <a:lvl1pPr marL="0" indent="0">
              <a:spcBef>
                <a:spcPts val="1200"/>
              </a:spcBef>
              <a:buClr>
                <a:schemeClr val="tx2"/>
              </a:buClr>
              <a:buNone/>
              <a:defRPr sz="2000">
                <a:solidFill>
                  <a:srgbClr val="000000"/>
                </a:solidFill>
              </a:defRPr>
            </a:lvl1pPr>
            <a:lvl2pPr marL="169863" indent="-169863">
              <a:spcBef>
                <a:spcPts val="1200"/>
              </a:spcBef>
              <a:buClr>
                <a:schemeClr val="tx1"/>
              </a:buClr>
              <a:buFont typeface="Arial"/>
              <a:buChar char="•"/>
              <a:defRPr sz="1800">
                <a:solidFill>
                  <a:srgbClr val="717073"/>
                </a:solidFill>
              </a:defRPr>
            </a:lvl2pPr>
            <a:lvl3pPr marL="515938" indent="-168275">
              <a:spcBef>
                <a:spcPts val="300"/>
              </a:spcBef>
              <a:buClr>
                <a:schemeClr val="tx1"/>
              </a:buClr>
              <a:buFont typeface="Lucida Grande"/>
              <a:buChar char="­"/>
              <a:defRPr sz="1400">
                <a:solidFill>
                  <a:srgbClr val="717073"/>
                </a:solidFill>
              </a:defRPr>
            </a:lvl3pPr>
            <a:lvl4pPr marL="855663" indent="-169863">
              <a:spcBef>
                <a:spcPts val="300"/>
              </a:spcBef>
              <a:buClr>
                <a:schemeClr val="tx1"/>
              </a:buClr>
              <a:buFont typeface="Arial"/>
              <a:buChar char="•"/>
              <a:defRPr sz="1100">
                <a:solidFill>
                  <a:srgbClr val="717073"/>
                </a:solidFill>
              </a:defRPr>
            </a:lvl4pPr>
            <a:lvl5pPr marL="1201738" indent="-168275">
              <a:spcBef>
                <a:spcPts val="300"/>
              </a:spcBef>
              <a:buClr>
                <a:schemeClr val="tx1"/>
              </a:buClr>
              <a:buFont typeface="Arial"/>
              <a:buChar char="–"/>
              <a:defRPr sz="1050">
                <a:solidFill>
                  <a:srgbClr val="71707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4"/>
          <p:cNvSpPr>
            <a:spLocks noGrp="1"/>
          </p:cNvSpPr>
          <p:nvPr>
            <p:ph sz="quarter" idx="11" hasCustomPrompt="1"/>
          </p:nvPr>
        </p:nvSpPr>
        <p:spPr>
          <a:xfrm>
            <a:off x="4809067" y="1011766"/>
            <a:ext cx="4038600" cy="3407833"/>
          </a:xfrm>
          <a:prstGeom prst="rect">
            <a:avLst/>
          </a:prstGeom>
        </p:spPr>
        <p:txBody>
          <a:bodyPr vert="horz" lIns="0" tIns="0" rIns="0" bIns="0"/>
          <a:lstStyle>
            <a:lvl1pPr marL="0" indent="0">
              <a:spcBef>
                <a:spcPts val="1200"/>
              </a:spcBef>
              <a:buClr>
                <a:schemeClr val="tx2"/>
              </a:buClr>
              <a:buNone/>
              <a:defRPr sz="2000">
                <a:solidFill>
                  <a:srgbClr val="000000"/>
                </a:solidFill>
              </a:defRPr>
            </a:lvl1pPr>
            <a:lvl2pPr marL="169863" indent="-169863">
              <a:spcBef>
                <a:spcPts val="1200"/>
              </a:spcBef>
              <a:buClr>
                <a:schemeClr val="tx1"/>
              </a:buClr>
              <a:buFont typeface="Arial"/>
              <a:buChar char="•"/>
              <a:defRPr sz="1800">
                <a:solidFill>
                  <a:srgbClr val="717073"/>
                </a:solidFill>
              </a:defRPr>
            </a:lvl2pPr>
            <a:lvl3pPr marL="515938" indent="-168275">
              <a:spcBef>
                <a:spcPts val="300"/>
              </a:spcBef>
              <a:buClr>
                <a:schemeClr val="tx1"/>
              </a:buClr>
              <a:buFont typeface="Lucida Grande"/>
              <a:buChar char="­"/>
              <a:defRPr sz="1400">
                <a:solidFill>
                  <a:srgbClr val="717073"/>
                </a:solidFill>
              </a:defRPr>
            </a:lvl3pPr>
            <a:lvl4pPr marL="855663" indent="-169863">
              <a:spcBef>
                <a:spcPts val="300"/>
              </a:spcBef>
              <a:buClr>
                <a:schemeClr val="tx1"/>
              </a:buClr>
              <a:buFont typeface="Arial"/>
              <a:buChar char="•"/>
              <a:defRPr sz="1100">
                <a:solidFill>
                  <a:srgbClr val="717073"/>
                </a:solidFill>
              </a:defRPr>
            </a:lvl4pPr>
            <a:lvl5pPr marL="1201738" indent="-168275">
              <a:spcBef>
                <a:spcPts val="300"/>
              </a:spcBef>
              <a:buClr>
                <a:schemeClr val="tx1"/>
              </a:buClr>
              <a:buFont typeface="Arial"/>
              <a:buChar char="–"/>
              <a:defRPr sz="1050">
                <a:solidFill>
                  <a:srgbClr val="717073"/>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6885833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4.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3.png"/><Relationship Id="rId2" Type="http://schemas.openxmlformats.org/officeDocument/2006/relationships/slideLayout" Target="../slideLayouts/slideLayout13.xml"/><Relationship Id="rId16" Type="http://schemas.openxmlformats.org/officeDocument/2006/relationships/image" Target="../media/image2.png"/><Relationship Id="rId20"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19" Type="http://schemas.openxmlformats.org/officeDocument/2006/relationships/image" Target="../media/image5.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image" Target="../media/image3.png"/><Relationship Id="rId3" Type="http://schemas.openxmlformats.org/officeDocument/2006/relationships/slideLayout" Target="../slideLayouts/slideLayout27.xml"/><Relationship Id="rId21" Type="http://schemas.openxmlformats.org/officeDocument/2006/relationships/image" Target="../media/image6.png"/><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image" Target="../media/image2.png"/><Relationship Id="rId2" Type="http://schemas.openxmlformats.org/officeDocument/2006/relationships/slideLayout" Target="../slideLayouts/slideLayout26.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3.xml"/><Relationship Id="rId10" Type="http://schemas.openxmlformats.org/officeDocument/2006/relationships/slideLayout" Target="../slideLayouts/slideLayout34.xml"/><Relationship Id="rId19" Type="http://schemas.openxmlformats.org/officeDocument/2006/relationships/image" Target="../media/image4.pn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4.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3.png"/><Relationship Id="rId2" Type="http://schemas.openxmlformats.org/officeDocument/2006/relationships/slideLayout" Target="../slideLayouts/slideLayout40.xml"/><Relationship Id="rId16" Type="http://schemas.openxmlformats.org/officeDocument/2006/relationships/image" Target="../media/image2.png"/><Relationship Id="rId20" Type="http://schemas.openxmlformats.org/officeDocument/2006/relationships/image" Target="../media/image6.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1.png"/><Relationship Id="rId10" Type="http://schemas.openxmlformats.org/officeDocument/2006/relationships/slideLayout" Target="../slideLayouts/slideLayout48.xml"/><Relationship Id="rId19" Type="http://schemas.openxmlformats.org/officeDocument/2006/relationships/image" Target="../media/image5.pn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image" Target="../media/image17.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8"/>
          <p:cNvSpPr txBox="1"/>
          <p:nvPr/>
        </p:nvSpPr>
        <p:spPr>
          <a:xfrm>
            <a:off x="8801100" y="5033041"/>
            <a:ext cx="285750" cy="92333"/>
          </a:xfrm>
          <a:prstGeom prst="rect">
            <a:avLst/>
          </a:prstGeom>
          <a:noFill/>
        </p:spPr>
        <p:txBody>
          <a:bodyPr wrap="square" lIns="0" tIns="0" rIns="0" bIns="0" rtlCol="0">
            <a:spAutoFit/>
          </a:bodyPr>
          <a:lstStyle>
            <a:defPPr>
              <a:defRPr lang="en-US"/>
            </a:defPPr>
            <a:lvl1pPr marR="0" indent="0" fontAlgn="auto">
              <a:lnSpc>
                <a:spcPct val="100000"/>
              </a:lnSpc>
              <a:spcBef>
                <a:spcPts val="0"/>
              </a:spcBef>
              <a:spcAft>
                <a:spcPts val="0"/>
              </a:spcAft>
              <a:buClrTx/>
              <a:buSzTx/>
              <a:buFontTx/>
              <a:buNone/>
              <a:tabLst/>
              <a:defRPr sz="600">
                <a:solidFill>
                  <a:schemeClr val="bg2"/>
                </a:solidFill>
              </a:defRPr>
            </a:lvl1pPr>
          </a:lstStyle>
          <a:p>
            <a:pPr lvl="0" algn="r"/>
            <a:fld id="{61F684CE-B7BB-4223-BA2B-B47808B845F1}" type="slidenum">
              <a:rPr lang="en-US" smtClean="0">
                <a:solidFill>
                  <a:schemeClr val="bg2"/>
                </a:solidFill>
              </a:rPr>
              <a:pPr lvl="0" algn="r"/>
              <a:t>‹#›</a:t>
            </a:fld>
            <a:endParaRPr lang="en-US" dirty="0" smtClean="0">
              <a:solidFill>
                <a:schemeClr val="bg2"/>
              </a:solidFill>
            </a:endParaRPr>
          </a:p>
        </p:txBody>
      </p:sp>
      <p:grpSp>
        <p:nvGrpSpPr>
          <p:cNvPr id="4" name="Group 3"/>
          <p:cNvGrpSpPr/>
          <p:nvPr/>
        </p:nvGrpSpPr>
        <p:grpSpPr>
          <a:xfrm>
            <a:off x="5830094" y="4651595"/>
            <a:ext cx="2947194" cy="310172"/>
            <a:chOff x="4362003" y="4593555"/>
            <a:chExt cx="3946179" cy="415308"/>
          </a:xfrm>
        </p:grpSpPr>
        <p:pic>
          <p:nvPicPr>
            <p:cNvPr id="20" name="Picture 19"/>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bwMode="gray">
            <a:xfrm>
              <a:off x="7612039" y="4748281"/>
              <a:ext cx="696143" cy="105857"/>
            </a:xfrm>
            <a:prstGeom prst="rect">
              <a:avLst/>
            </a:prstGeom>
          </p:spPr>
        </p:pic>
        <p:pic>
          <p:nvPicPr>
            <p:cNvPr id="21" name="Picture 20"/>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5719739" y="4737673"/>
              <a:ext cx="554287" cy="127072"/>
            </a:xfrm>
            <a:prstGeom prst="rect">
              <a:avLst/>
            </a:prstGeom>
          </p:spPr>
        </p:pic>
        <p:pic>
          <p:nvPicPr>
            <p:cNvPr id="22" name="Picture 21"/>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bwMode="gray">
            <a:xfrm>
              <a:off x="6493812" y="4709021"/>
              <a:ext cx="394912" cy="184375"/>
            </a:xfrm>
            <a:prstGeom prst="rect">
              <a:avLst/>
            </a:prstGeom>
          </p:spPr>
        </p:pic>
        <p:pic>
          <p:nvPicPr>
            <p:cNvPr id="23" name="Picture 22"/>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4987417" y="4719073"/>
              <a:ext cx="509373" cy="164271"/>
            </a:xfrm>
            <a:prstGeom prst="rect">
              <a:avLst/>
            </a:prstGeom>
          </p:spPr>
        </p:pic>
        <p:pic>
          <p:nvPicPr>
            <p:cNvPr id="24" name="Picture 23"/>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104614" y="4672040"/>
              <a:ext cx="258339" cy="258339"/>
            </a:xfrm>
            <a:prstGeom prst="rect">
              <a:avLst/>
            </a:prstGeom>
          </p:spPr>
        </p:pic>
        <p:pic>
          <p:nvPicPr>
            <p:cNvPr id="8" name="Picture 7" descr="Federation_Logo_Color.png"/>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4362003" y="4593555"/>
              <a:ext cx="415916" cy="415308"/>
            </a:xfrm>
            <a:prstGeom prst="rect">
              <a:avLst/>
            </a:prstGeom>
          </p:spPr>
        </p:pic>
      </p:grpSp>
      <p:sp>
        <p:nvSpPr>
          <p:cNvPr id="11" name="TextBox 10"/>
          <p:cNvSpPr txBox="1"/>
          <p:nvPr/>
        </p:nvSpPr>
        <p:spPr bwMode="gray">
          <a:xfrm>
            <a:off x="366714" y="5033041"/>
            <a:ext cx="2213008" cy="92333"/>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solidFill>
                  <a:schemeClr val="bg2"/>
                </a:solidFill>
                <a:latin typeface="+mn-lt"/>
              </a:rPr>
              <a:t>© Copyright 2015 EMC Corporation. All rights reserved.</a:t>
            </a:r>
          </a:p>
        </p:txBody>
      </p:sp>
    </p:spTree>
    <p:extLst>
      <p:ext uri="{BB962C8B-B14F-4D97-AF65-F5344CB8AC3E}">
        <p14:creationId xmlns:p14="http://schemas.microsoft.com/office/powerpoint/2010/main" val="2488016988"/>
      </p:ext>
    </p:extLst>
  </p:cSld>
  <p:clrMap bg1="lt1" tx1="dk1" bg2="lt2" tx2="dk2" accent1="accent1" accent2="accent2" accent3="accent3" accent4="accent4" accent5="accent5" accent6="accent6" hlink="hlink" folHlink="folHlink"/>
  <p:sldLayoutIdLst>
    <p:sldLayoutId id="2147483738" r:id="rId1"/>
    <p:sldLayoutId id="2147483741"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8"/>
          <p:cNvSpPr txBox="1"/>
          <p:nvPr/>
        </p:nvSpPr>
        <p:spPr>
          <a:xfrm>
            <a:off x="8801100" y="5033041"/>
            <a:ext cx="285750" cy="92333"/>
          </a:xfrm>
          <a:prstGeom prst="rect">
            <a:avLst/>
          </a:prstGeom>
          <a:noFill/>
        </p:spPr>
        <p:txBody>
          <a:bodyPr wrap="square" lIns="0" tIns="0" rIns="0" bIns="0" rtlCol="0">
            <a:spAutoFit/>
          </a:bodyPr>
          <a:lstStyle>
            <a:defPPr>
              <a:defRPr lang="en-US"/>
            </a:defPPr>
            <a:lvl1pPr marR="0" indent="0" fontAlgn="auto">
              <a:lnSpc>
                <a:spcPct val="100000"/>
              </a:lnSpc>
              <a:spcBef>
                <a:spcPts val="0"/>
              </a:spcBef>
              <a:spcAft>
                <a:spcPts val="0"/>
              </a:spcAft>
              <a:buClrTx/>
              <a:buSzTx/>
              <a:buFontTx/>
              <a:buNone/>
              <a:tabLst/>
              <a:defRPr sz="600">
                <a:solidFill>
                  <a:schemeClr val="bg2"/>
                </a:solidFill>
              </a:defRPr>
            </a:lvl1pPr>
          </a:lstStyle>
          <a:p>
            <a:pPr algn="r"/>
            <a:fld id="{61F684CE-B7BB-4223-BA2B-B47808B845F1}" type="slidenum">
              <a:rPr lang="en-US" smtClean="0">
                <a:solidFill>
                  <a:srgbClr val="717074"/>
                </a:solidFill>
              </a:rPr>
              <a:pPr algn="r"/>
              <a:t>‹#›</a:t>
            </a:fld>
            <a:endParaRPr lang="en-US" dirty="0" smtClean="0">
              <a:solidFill>
                <a:srgbClr val="717074"/>
              </a:solidFill>
            </a:endParaRPr>
          </a:p>
        </p:txBody>
      </p:sp>
      <p:grpSp>
        <p:nvGrpSpPr>
          <p:cNvPr id="4" name="Group 3"/>
          <p:cNvGrpSpPr/>
          <p:nvPr/>
        </p:nvGrpSpPr>
        <p:grpSpPr>
          <a:xfrm>
            <a:off x="5830094" y="4651595"/>
            <a:ext cx="2947194" cy="310172"/>
            <a:chOff x="4362003" y="4593555"/>
            <a:chExt cx="3946179" cy="415308"/>
          </a:xfrm>
        </p:grpSpPr>
        <p:pic>
          <p:nvPicPr>
            <p:cNvPr id="20" name="Picture 19"/>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bwMode="gray">
            <a:xfrm>
              <a:off x="7612039" y="4748281"/>
              <a:ext cx="696143" cy="105857"/>
            </a:xfrm>
            <a:prstGeom prst="rect">
              <a:avLst/>
            </a:prstGeom>
          </p:spPr>
        </p:pic>
        <p:pic>
          <p:nvPicPr>
            <p:cNvPr id="21" name="Picture 20"/>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5719739" y="4737673"/>
              <a:ext cx="554287" cy="127072"/>
            </a:xfrm>
            <a:prstGeom prst="rect">
              <a:avLst/>
            </a:prstGeom>
          </p:spPr>
        </p:pic>
        <p:pic>
          <p:nvPicPr>
            <p:cNvPr id="22" name="Picture 21"/>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bwMode="gray">
            <a:xfrm>
              <a:off x="6493812" y="4709021"/>
              <a:ext cx="394912" cy="184375"/>
            </a:xfrm>
            <a:prstGeom prst="rect">
              <a:avLst/>
            </a:prstGeom>
          </p:spPr>
        </p:pic>
        <p:pic>
          <p:nvPicPr>
            <p:cNvPr id="23" name="Picture 22"/>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4987417" y="4719073"/>
              <a:ext cx="509373" cy="164271"/>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104614" y="4672040"/>
              <a:ext cx="258339" cy="258339"/>
            </a:xfrm>
            <a:prstGeom prst="rect">
              <a:avLst/>
            </a:prstGeom>
          </p:spPr>
        </p:pic>
        <p:pic>
          <p:nvPicPr>
            <p:cNvPr id="8" name="Picture 7" descr="Federation_Logo_Color.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362003" y="4593555"/>
              <a:ext cx="415916" cy="415308"/>
            </a:xfrm>
            <a:prstGeom prst="rect">
              <a:avLst/>
            </a:prstGeom>
          </p:spPr>
        </p:pic>
      </p:grpSp>
      <p:sp>
        <p:nvSpPr>
          <p:cNvPr id="11" name="TextBox 10"/>
          <p:cNvSpPr txBox="1"/>
          <p:nvPr/>
        </p:nvSpPr>
        <p:spPr bwMode="gray">
          <a:xfrm>
            <a:off x="366714" y="5033041"/>
            <a:ext cx="2213008" cy="92333"/>
          </a:xfrm>
          <a:prstGeom prst="rect">
            <a:avLst/>
          </a:prstGeom>
          <a:noFill/>
        </p:spPr>
        <p:txBody>
          <a:bodyPr wrap="none" lIns="0" tIns="0" rIns="0" bIns="0" rtlCol="0">
            <a:spAutoFit/>
          </a:bodyPr>
          <a:lstStyle/>
          <a:p>
            <a:pPr defTabSz="914400">
              <a:defRPr/>
            </a:pPr>
            <a:r>
              <a:rPr lang="en-US" sz="600" dirty="0" smtClean="0">
                <a:solidFill>
                  <a:srgbClr val="717074"/>
                </a:solidFill>
              </a:rPr>
              <a:t>© Copyright 2015 EMC Corporation. All rights reserved.</a:t>
            </a:r>
          </a:p>
        </p:txBody>
      </p:sp>
    </p:spTree>
    <p:extLst>
      <p:ext uri="{BB962C8B-B14F-4D97-AF65-F5344CB8AC3E}">
        <p14:creationId xmlns:p14="http://schemas.microsoft.com/office/powerpoint/2010/main" val="288347173"/>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8"/>
          <p:cNvSpPr txBox="1"/>
          <p:nvPr/>
        </p:nvSpPr>
        <p:spPr>
          <a:xfrm>
            <a:off x="8801100" y="5033041"/>
            <a:ext cx="285750" cy="92333"/>
          </a:xfrm>
          <a:prstGeom prst="rect">
            <a:avLst/>
          </a:prstGeom>
          <a:noFill/>
        </p:spPr>
        <p:txBody>
          <a:bodyPr wrap="square" lIns="0" tIns="0" rIns="0" bIns="0" rtlCol="0">
            <a:spAutoFit/>
          </a:bodyPr>
          <a:lstStyle>
            <a:defPPr>
              <a:defRPr lang="en-US"/>
            </a:defPPr>
            <a:lvl1pPr marR="0" indent="0" fontAlgn="auto">
              <a:lnSpc>
                <a:spcPct val="100000"/>
              </a:lnSpc>
              <a:spcBef>
                <a:spcPts val="0"/>
              </a:spcBef>
              <a:spcAft>
                <a:spcPts val="0"/>
              </a:spcAft>
              <a:buClrTx/>
              <a:buSzTx/>
              <a:buFontTx/>
              <a:buNone/>
              <a:tabLst/>
              <a:defRPr sz="600">
                <a:solidFill>
                  <a:schemeClr val="bg2"/>
                </a:solidFill>
              </a:defRPr>
            </a:lvl1pPr>
          </a:lstStyle>
          <a:p>
            <a:pPr algn="r"/>
            <a:fld id="{61F684CE-B7BB-4223-BA2B-B47808B845F1}" type="slidenum">
              <a:rPr lang="en-US" smtClean="0">
                <a:solidFill>
                  <a:srgbClr val="717074"/>
                </a:solidFill>
              </a:rPr>
              <a:pPr algn="r"/>
              <a:t>‹#›</a:t>
            </a:fld>
            <a:endParaRPr lang="en-US" dirty="0" smtClean="0">
              <a:solidFill>
                <a:srgbClr val="717074"/>
              </a:solidFill>
            </a:endParaRPr>
          </a:p>
        </p:txBody>
      </p:sp>
      <p:grpSp>
        <p:nvGrpSpPr>
          <p:cNvPr id="4" name="Group 3"/>
          <p:cNvGrpSpPr/>
          <p:nvPr/>
        </p:nvGrpSpPr>
        <p:grpSpPr>
          <a:xfrm>
            <a:off x="5830094" y="4651595"/>
            <a:ext cx="2947194" cy="310172"/>
            <a:chOff x="4362003" y="4593555"/>
            <a:chExt cx="3946179" cy="415308"/>
          </a:xfrm>
        </p:grpSpPr>
        <p:pic>
          <p:nvPicPr>
            <p:cNvPr id="20" name="Picture 19"/>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bwMode="gray">
            <a:xfrm>
              <a:off x="7612039" y="4748281"/>
              <a:ext cx="696143" cy="105857"/>
            </a:xfrm>
            <a:prstGeom prst="rect">
              <a:avLst/>
            </a:prstGeom>
          </p:spPr>
        </p:pic>
        <p:pic>
          <p:nvPicPr>
            <p:cNvPr id="21" name="Picture 20"/>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5719739" y="4737673"/>
              <a:ext cx="554287" cy="127072"/>
            </a:xfrm>
            <a:prstGeom prst="rect">
              <a:avLst/>
            </a:prstGeom>
          </p:spPr>
        </p:pic>
        <p:pic>
          <p:nvPicPr>
            <p:cNvPr id="22" name="Picture 21"/>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bwMode="gray">
            <a:xfrm>
              <a:off x="6493812" y="4709021"/>
              <a:ext cx="394912" cy="184375"/>
            </a:xfrm>
            <a:prstGeom prst="rect">
              <a:avLst/>
            </a:prstGeom>
          </p:spPr>
        </p:pic>
        <p:pic>
          <p:nvPicPr>
            <p:cNvPr id="23" name="Picture 22"/>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a:off x="4987417" y="4719073"/>
              <a:ext cx="509373" cy="164271"/>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104614" y="4672040"/>
              <a:ext cx="258339" cy="258339"/>
            </a:xfrm>
            <a:prstGeom prst="rect">
              <a:avLst/>
            </a:prstGeom>
          </p:spPr>
        </p:pic>
        <p:pic>
          <p:nvPicPr>
            <p:cNvPr id="8" name="Picture 7" descr="Federation_Logo_Color.png"/>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362003" y="4593555"/>
              <a:ext cx="415916" cy="415308"/>
            </a:xfrm>
            <a:prstGeom prst="rect">
              <a:avLst/>
            </a:prstGeom>
          </p:spPr>
        </p:pic>
      </p:grpSp>
      <p:sp>
        <p:nvSpPr>
          <p:cNvPr id="11" name="TextBox 10"/>
          <p:cNvSpPr txBox="1"/>
          <p:nvPr/>
        </p:nvSpPr>
        <p:spPr bwMode="gray">
          <a:xfrm>
            <a:off x="366714" y="5033041"/>
            <a:ext cx="2213008" cy="92333"/>
          </a:xfrm>
          <a:prstGeom prst="rect">
            <a:avLst/>
          </a:prstGeom>
          <a:noFill/>
        </p:spPr>
        <p:txBody>
          <a:bodyPr wrap="none" lIns="0" tIns="0" rIns="0" bIns="0" rtlCol="0">
            <a:spAutoFit/>
          </a:bodyPr>
          <a:lstStyle/>
          <a:p>
            <a:pPr defTabSz="914400">
              <a:defRPr/>
            </a:pPr>
            <a:r>
              <a:rPr lang="en-US" sz="600" dirty="0" smtClean="0">
                <a:solidFill>
                  <a:srgbClr val="717074"/>
                </a:solidFill>
              </a:rPr>
              <a:t>© Copyright 2015 EMC Corporation. All rights reserved.</a:t>
            </a:r>
          </a:p>
        </p:txBody>
      </p:sp>
      <p:sp>
        <p:nvSpPr>
          <p:cNvPr id="2" name="TextBox 1"/>
          <p:cNvSpPr txBox="1"/>
          <p:nvPr/>
        </p:nvSpPr>
        <p:spPr>
          <a:xfrm>
            <a:off x="6122737" y="6871368"/>
            <a:ext cx="184666" cy="369332"/>
          </a:xfrm>
          <a:prstGeom prst="rect">
            <a:avLst/>
          </a:prstGeom>
          <a:noFill/>
        </p:spPr>
        <p:txBody>
          <a:bodyPr wrap="none" rtlCol="0">
            <a:spAutoFit/>
          </a:bodyPr>
          <a:lstStyle/>
          <a:p>
            <a:endParaRPr lang="en-US" dirty="0" err="1" smtClean="0">
              <a:solidFill>
                <a:srgbClr val="717074"/>
              </a:solidFill>
            </a:endParaRPr>
          </a:p>
        </p:txBody>
      </p:sp>
    </p:spTree>
    <p:extLst>
      <p:ext uri="{BB962C8B-B14F-4D97-AF65-F5344CB8AC3E}">
        <p14:creationId xmlns:p14="http://schemas.microsoft.com/office/powerpoint/2010/main" val="264588065"/>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8"/>
          <p:cNvSpPr txBox="1"/>
          <p:nvPr/>
        </p:nvSpPr>
        <p:spPr>
          <a:xfrm>
            <a:off x="8801100" y="5033041"/>
            <a:ext cx="285750" cy="92333"/>
          </a:xfrm>
          <a:prstGeom prst="rect">
            <a:avLst/>
          </a:prstGeom>
          <a:noFill/>
        </p:spPr>
        <p:txBody>
          <a:bodyPr wrap="square" lIns="0" tIns="0" rIns="0" bIns="0" rtlCol="0">
            <a:spAutoFit/>
          </a:bodyPr>
          <a:lstStyle>
            <a:defPPr>
              <a:defRPr lang="en-US"/>
            </a:defPPr>
            <a:lvl1pPr marR="0" indent="0" fontAlgn="auto">
              <a:lnSpc>
                <a:spcPct val="100000"/>
              </a:lnSpc>
              <a:spcBef>
                <a:spcPts val="0"/>
              </a:spcBef>
              <a:spcAft>
                <a:spcPts val="0"/>
              </a:spcAft>
              <a:buClrTx/>
              <a:buSzTx/>
              <a:buFontTx/>
              <a:buNone/>
              <a:tabLst/>
              <a:defRPr sz="600">
                <a:solidFill>
                  <a:schemeClr val="bg2"/>
                </a:solidFill>
              </a:defRPr>
            </a:lvl1pPr>
          </a:lstStyle>
          <a:p>
            <a:pPr algn="r"/>
            <a:fld id="{61F684CE-B7BB-4223-BA2B-B47808B845F1}" type="slidenum">
              <a:rPr lang="en-US" smtClean="0">
                <a:solidFill>
                  <a:srgbClr val="717074"/>
                </a:solidFill>
              </a:rPr>
              <a:pPr algn="r"/>
              <a:t>‹#›</a:t>
            </a:fld>
            <a:endParaRPr lang="en-US" dirty="0" smtClean="0">
              <a:solidFill>
                <a:srgbClr val="717074"/>
              </a:solidFill>
            </a:endParaRPr>
          </a:p>
        </p:txBody>
      </p:sp>
      <p:grpSp>
        <p:nvGrpSpPr>
          <p:cNvPr id="4" name="Group 3"/>
          <p:cNvGrpSpPr/>
          <p:nvPr/>
        </p:nvGrpSpPr>
        <p:grpSpPr>
          <a:xfrm>
            <a:off x="5830094" y="4651595"/>
            <a:ext cx="2947194" cy="310172"/>
            <a:chOff x="4362003" y="4593555"/>
            <a:chExt cx="3946179" cy="415308"/>
          </a:xfrm>
        </p:grpSpPr>
        <p:pic>
          <p:nvPicPr>
            <p:cNvPr id="20" name="Picture 19"/>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bwMode="gray">
            <a:xfrm>
              <a:off x="7612039" y="4748281"/>
              <a:ext cx="696143" cy="105857"/>
            </a:xfrm>
            <a:prstGeom prst="rect">
              <a:avLst/>
            </a:prstGeom>
          </p:spPr>
        </p:pic>
        <p:pic>
          <p:nvPicPr>
            <p:cNvPr id="21" name="Picture 20"/>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5719739" y="4737673"/>
              <a:ext cx="554287" cy="127072"/>
            </a:xfrm>
            <a:prstGeom prst="rect">
              <a:avLst/>
            </a:prstGeom>
          </p:spPr>
        </p:pic>
        <p:pic>
          <p:nvPicPr>
            <p:cNvPr id="22" name="Picture 21"/>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bwMode="gray">
            <a:xfrm>
              <a:off x="6493812" y="4709021"/>
              <a:ext cx="394912" cy="184375"/>
            </a:xfrm>
            <a:prstGeom prst="rect">
              <a:avLst/>
            </a:prstGeom>
          </p:spPr>
        </p:pic>
        <p:pic>
          <p:nvPicPr>
            <p:cNvPr id="23" name="Picture 22"/>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4987417" y="4719073"/>
              <a:ext cx="509373" cy="164271"/>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104614" y="4672040"/>
              <a:ext cx="258339" cy="258339"/>
            </a:xfrm>
            <a:prstGeom prst="rect">
              <a:avLst/>
            </a:prstGeom>
          </p:spPr>
        </p:pic>
        <p:pic>
          <p:nvPicPr>
            <p:cNvPr id="8" name="Picture 7" descr="Federation_Logo_Color.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362003" y="4593555"/>
              <a:ext cx="415916" cy="415308"/>
            </a:xfrm>
            <a:prstGeom prst="rect">
              <a:avLst/>
            </a:prstGeom>
          </p:spPr>
        </p:pic>
      </p:grpSp>
      <p:sp>
        <p:nvSpPr>
          <p:cNvPr id="11" name="TextBox 10"/>
          <p:cNvSpPr txBox="1"/>
          <p:nvPr/>
        </p:nvSpPr>
        <p:spPr bwMode="gray">
          <a:xfrm>
            <a:off x="366714" y="5033041"/>
            <a:ext cx="2213008" cy="92333"/>
          </a:xfrm>
          <a:prstGeom prst="rect">
            <a:avLst/>
          </a:prstGeom>
          <a:noFill/>
        </p:spPr>
        <p:txBody>
          <a:bodyPr wrap="none" lIns="0" tIns="0" rIns="0" bIns="0" rtlCol="0">
            <a:spAutoFit/>
          </a:bodyPr>
          <a:lstStyle/>
          <a:p>
            <a:pPr defTabSz="914400">
              <a:defRPr/>
            </a:pPr>
            <a:r>
              <a:rPr lang="en-US" sz="600" dirty="0" smtClean="0">
                <a:solidFill>
                  <a:srgbClr val="717074"/>
                </a:solidFill>
              </a:rPr>
              <a:t>© Copyright 2015 EMC Corporation. All rights reserved.</a:t>
            </a:r>
          </a:p>
        </p:txBody>
      </p:sp>
    </p:spTree>
    <p:extLst>
      <p:ext uri="{BB962C8B-B14F-4D97-AF65-F5344CB8AC3E}">
        <p14:creationId xmlns:p14="http://schemas.microsoft.com/office/powerpoint/2010/main" val="1949888178"/>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Box 9"/>
          <p:cNvSpPr txBox="1"/>
          <p:nvPr/>
        </p:nvSpPr>
        <p:spPr>
          <a:xfrm>
            <a:off x="8801100" y="5033041"/>
            <a:ext cx="285750" cy="92333"/>
          </a:xfrm>
          <a:prstGeom prst="rect">
            <a:avLst/>
          </a:prstGeom>
          <a:noFill/>
        </p:spPr>
        <p:txBody>
          <a:bodyPr wrap="square" lIns="0" tIns="0" rIns="0" bIns="0" rtlCol="0">
            <a:spAutoFit/>
          </a:bodyPr>
          <a:lstStyle>
            <a:defPPr>
              <a:defRPr lang="en-US"/>
            </a:defPPr>
            <a:lvl1pPr marR="0" indent="0" fontAlgn="auto">
              <a:lnSpc>
                <a:spcPct val="100000"/>
              </a:lnSpc>
              <a:spcBef>
                <a:spcPts val="0"/>
              </a:spcBef>
              <a:spcAft>
                <a:spcPts val="0"/>
              </a:spcAft>
              <a:buClrTx/>
              <a:buSzTx/>
              <a:buFontTx/>
              <a:buNone/>
              <a:tabLst/>
              <a:defRPr sz="600">
                <a:solidFill>
                  <a:schemeClr val="bg2"/>
                </a:solidFill>
              </a:defRPr>
            </a:lvl1pPr>
          </a:lstStyle>
          <a:p>
            <a:pPr algn="r"/>
            <a:fld id="{61F684CE-B7BB-4223-BA2B-B47808B845F1}" type="slidenum">
              <a:rPr lang="en-US" smtClean="0">
                <a:solidFill>
                  <a:srgbClr val="717074"/>
                </a:solidFill>
              </a:rPr>
              <a:pPr algn="r"/>
              <a:t>‹#›</a:t>
            </a:fld>
            <a:endParaRPr lang="en-US" dirty="0" smtClean="0">
              <a:solidFill>
                <a:srgbClr val="717074"/>
              </a:solidFill>
            </a:endParaRPr>
          </a:p>
        </p:txBody>
      </p:sp>
      <p:grpSp>
        <p:nvGrpSpPr>
          <p:cNvPr id="8" name="Group 7"/>
          <p:cNvGrpSpPr/>
          <p:nvPr/>
        </p:nvGrpSpPr>
        <p:grpSpPr>
          <a:xfrm>
            <a:off x="7859395" y="4629149"/>
            <a:ext cx="593222" cy="514350"/>
            <a:chOff x="7618413" y="4303993"/>
            <a:chExt cx="762000" cy="660688"/>
          </a:xfrm>
        </p:grpSpPr>
        <p:sp>
          <p:nvSpPr>
            <p:cNvPr id="9" name="Rectangle 8"/>
            <p:cNvSpPr/>
            <p:nvPr/>
          </p:nvSpPr>
          <p:spPr>
            <a:xfrm>
              <a:off x="7618413" y="4303993"/>
              <a:ext cx="762000" cy="660688"/>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2" name="Picture 11" descr="EMC logo white_300dpi.png"/>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7728486" y="4429482"/>
              <a:ext cx="531651" cy="184909"/>
            </a:xfrm>
            <a:prstGeom prst="rect">
              <a:avLst/>
            </a:prstGeom>
          </p:spPr>
        </p:pic>
      </p:grpSp>
      <p:sp>
        <p:nvSpPr>
          <p:cNvPr id="17" name="TextBox 16"/>
          <p:cNvSpPr txBox="1"/>
          <p:nvPr/>
        </p:nvSpPr>
        <p:spPr bwMode="gray">
          <a:xfrm>
            <a:off x="366714" y="5033041"/>
            <a:ext cx="2164054" cy="92333"/>
          </a:xfrm>
          <a:prstGeom prst="rect">
            <a:avLst/>
          </a:prstGeom>
          <a:noFill/>
        </p:spPr>
        <p:txBody>
          <a:bodyPr wrap="none" lIns="0" tIns="0" rIns="0" bIns="0" rtlCol="0">
            <a:spAutoFit/>
          </a:bodyPr>
          <a:lstStyle/>
          <a:p>
            <a:pPr defTabSz="914400">
              <a:defRPr/>
            </a:pPr>
            <a:r>
              <a:rPr lang="en-US" sz="600" dirty="0" smtClean="0">
                <a:solidFill>
                  <a:srgbClr val="717074"/>
                </a:solidFill>
              </a:rPr>
              <a:t>© Copyright 2014 EMC Corporation. All rights reserved.</a:t>
            </a:r>
          </a:p>
        </p:txBody>
      </p:sp>
      <p:sp>
        <p:nvSpPr>
          <p:cNvPr id="18" name="TextBox 17"/>
          <p:cNvSpPr txBox="1"/>
          <p:nvPr/>
        </p:nvSpPr>
        <p:spPr bwMode="gray">
          <a:xfrm>
            <a:off x="366714" y="5033041"/>
            <a:ext cx="2164054" cy="92333"/>
          </a:xfrm>
          <a:prstGeom prst="rect">
            <a:avLst/>
          </a:prstGeom>
          <a:noFill/>
        </p:spPr>
        <p:txBody>
          <a:bodyPr wrap="none" lIns="0" tIns="0" rIns="0" bIns="0" rtlCol="0">
            <a:spAutoFit/>
          </a:bodyPr>
          <a:lstStyle/>
          <a:p>
            <a:pPr defTabSz="914400">
              <a:defRPr/>
            </a:pPr>
            <a:r>
              <a:rPr lang="en-US" sz="600" dirty="0" smtClean="0">
                <a:solidFill>
                  <a:srgbClr val="717074"/>
                </a:solidFill>
              </a:rPr>
              <a:t>© Copyright 2014 EMC Corporation. All rights reserved.</a:t>
            </a:r>
          </a:p>
        </p:txBody>
      </p:sp>
    </p:spTree>
    <p:extLst>
      <p:ext uri="{BB962C8B-B14F-4D97-AF65-F5344CB8AC3E}">
        <p14:creationId xmlns:p14="http://schemas.microsoft.com/office/powerpoint/2010/main" val="2295577993"/>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 id="2147483821" r:id="rId18"/>
    <p:sldLayoutId id="2147483822" r:id="rId19"/>
    <p:sldLayoutId id="2147483823" r:id="rId20"/>
    <p:sldLayoutId id="2147483824" r:id="rId21"/>
    <p:sldLayoutId id="2147483825" r:id="rId22"/>
    <p:sldLayoutId id="2147483826" r:id="rId23"/>
    <p:sldLayoutId id="2147483827" r:id="rId24"/>
    <p:sldLayoutId id="2147483828" r:id="rId25"/>
    <p:sldLayoutId id="2147483829" r:id="rId26"/>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18" Type="http://schemas.openxmlformats.org/officeDocument/2006/relationships/image" Target="../media/image98.png"/><Relationship Id="rId26" Type="http://schemas.openxmlformats.org/officeDocument/2006/relationships/image" Target="../media/image106.png"/><Relationship Id="rId3" Type="http://schemas.openxmlformats.org/officeDocument/2006/relationships/image" Target="../media/image83.png"/><Relationship Id="rId21" Type="http://schemas.openxmlformats.org/officeDocument/2006/relationships/image" Target="../media/image101.png"/><Relationship Id="rId7" Type="http://schemas.openxmlformats.org/officeDocument/2006/relationships/image" Target="../media/image87.gif"/><Relationship Id="rId12" Type="http://schemas.openxmlformats.org/officeDocument/2006/relationships/image" Target="../media/image92.png"/><Relationship Id="rId17" Type="http://schemas.openxmlformats.org/officeDocument/2006/relationships/image" Target="../media/image97.png"/><Relationship Id="rId25" Type="http://schemas.openxmlformats.org/officeDocument/2006/relationships/image" Target="../media/image105.png"/><Relationship Id="rId2" Type="http://schemas.openxmlformats.org/officeDocument/2006/relationships/image" Target="../media/image82.png"/><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4.xml"/><Relationship Id="rId6" Type="http://schemas.openxmlformats.org/officeDocument/2006/relationships/image" Target="../media/image86.png"/><Relationship Id="rId11" Type="http://schemas.openxmlformats.org/officeDocument/2006/relationships/image" Target="../media/image91.png"/><Relationship Id="rId24" Type="http://schemas.openxmlformats.org/officeDocument/2006/relationships/image" Target="../media/image104.png"/><Relationship Id="rId5" Type="http://schemas.openxmlformats.org/officeDocument/2006/relationships/image" Target="../media/image85.png"/><Relationship Id="rId15" Type="http://schemas.openxmlformats.org/officeDocument/2006/relationships/image" Target="../media/image95.png"/><Relationship Id="rId23" Type="http://schemas.openxmlformats.org/officeDocument/2006/relationships/image" Target="../media/image103.jpeg"/><Relationship Id="rId10" Type="http://schemas.openxmlformats.org/officeDocument/2006/relationships/image" Target="../media/image90.png"/><Relationship Id="rId19" Type="http://schemas.openxmlformats.org/officeDocument/2006/relationships/image" Target="../media/image99.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10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hdphoto" Target="../media/hdphoto1.wdp"/><Relationship Id="rId7" Type="http://schemas.openxmlformats.org/officeDocument/2006/relationships/image" Target="../media/image34.png"/><Relationship Id="rId12"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3.png"/><Relationship Id="rId11" Type="http://schemas.microsoft.com/office/2007/relationships/hdphoto" Target="../media/hdphoto3.wdp"/><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2.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13" Type="http://schemas.microsoft.com/office/2007/relationships/hdphoto" Target="../media/hdphoto4.wdp"/><Relationship Id="rId18" Type="http://schemas.microsoft.com/office/2007/relationships/hdphoto" Target="../media/hdphoto5.wdp"/><Relationship Id="rId26" Type="http://schemas.openxmlformats.org/officeDocument/2006/relationships/image" Target="../media/image63.png"/><Relationship Id="rId3" Type="http://schemas.openxmlformats.org/officeDocument/2006/relationships/image" Target="../media/image43.png"/><Relationship Id="rId21" Type="http://schemas.openxmlformats.org/officeDocument/2006/relationships/image" Target="../media/image59.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6.png"/><Relationship Id="rId25" Type="http://schemas.openxmlformats.org/officeDocument/2006/relationships/image" Target="../media/image62.png"/><Relationship Id="rId2" Type="http://schemas.openxmlformats.org/officeDocument/2006/relationships/notesSlide" Target="../notesSlides/notesSlide3.xml"/><Relationship Id="rId16" Type="http://schemas.openxmlformats.org/officeDocument/2006/relationships/image" Target="../media/image55.png"/><Relationship Id="rId20" Type="http://schemas.openxmlformats.org/officeDocument/2006/relationships/image" Target="../media/image58.png"/><Relationship Id="rId29" Type="http://schemas.openxmlformats.org/officeDocument/2006/relationships/image" Target="../media/image66.png"/><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1.png"/><Relationship Id="rId5" Type="http://schemas.openxmlformats.org/officeDocument/2006/relationships/image" Target="../media/image45.png"/><Relationship Id="rId15" Type="http://schemas.openxmlformats.org/officeDocument/2006/relationships/image" Target="../media/image54.png"/><Relationship Id="rId23" Type="http://schemas.openxmlformats.org/officeDocument/2006/relationships/image" Target="../media/image60.png"/><Relationship Id="rId28" Type="http://schemas.openxmlformats.org/officeDocument/2006/relationships/image" Target="../media/image65.png"/><Relationship Id="rId10" Type="http://schemas.openxmlformats.org/officeDocument/2006/relationships/image" Target="../media/image50.png"/><Relationship Id="rId19" Type="http://schemas.openxmlformats.org/officeDocument/2006/relationships/image" Target="../media/image57.png"/><Relationship Id="rId31" Type="http://schemas.openxmlformats.org/officeDocument/2006/relationships/image" Target="../media/image68.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3.png"/><Relationship Id="rId22" Type="http://schemas.microsoft.com/office/2007/relationships/hdphoto" Target="../media/hdphoto6.wdp"/><Relationship Id="rId27" Type="http://schemas.openxmlformats.org/officeDocument/2006/relationships/image" Target="../media/image64.png"/><Relationship Id="rId30" Type="http://schemas.openxmlformats.org/officeDocument/2006/relationships/image" Target="../media/image67.png"/></Relationships>
</file>

<file path=ppt/slides/_rels/slide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79.png"/><Relationship Id="rId5" Type="http://schemas.microsoft.com/office/2007/relationships/hdphoto" Target="../media/hdphoto7.wdp"/><Relationship Id="rId4" Type="http://schemas.openxmlformats.org/officeDocument/2006/relationships/image" Target="../media/image78.jpeg"/></Relationships>
</file>

<file path=ppt/slides/_rels/slide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8.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IO-Summit-FED-0515 for ppt.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4000" cy="4569380"/>
          </a:xfrm>
          <a:prstGeom prst="rect">
            <a:avLst/>
          </a:prstGeom>
        </p:spPr>
      </p:pic>
    </p:spTree>
    <p:extLst>
      <p:ext uri="{BB962C8B-B14F-4D97-AF65-F5344CB8AC3E}">
        <p14:creationId xmlns:p14="http://schemas.microsoft.com/office/powerpoint/2010/main" val="63889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AN EXAMPLE – ePaaS </a:t>
            </a:r>
            <a:endParaRPr lang="en-US" dirty="0"/>
          </a:p>
        </p:txBody>
      </p:sp>
      <p:grpSp>
        <p:nvGrpSpPr>
          <p:cNvPr id="37" name="Group 36"/>
          <p:cNvGrpSpPr/>
          <p:nvPr/>
        </p:nvGrpSpPr>
        <p:grpSpPr>
          <a:xfrm>
            <a:off x="849818" y="2324098"/>
            <a:ext cx="6881763" cy="1849676"/>
            <a:chOff x="2393950" y="2498543"/>
            <a:chExt cx="6232739" cy="1675232"/>
          </a:xfrm>
        </p:grpSpPr>
        <p:sp>
          <p:nvSpPr>
            <p:cNvPr id="28" name="Rectangle 27"/>
            <p:cNvSpPr/>
            <p:nvPr/>
          </p:nvSpPr>
          <p:spPr>
            <a:xfrm>
              <a:off x="4555118" y="3403789"/>
              <a:ext cx="1995913" cy="769986"/>
            </a:xfrm>
            <a:prstGeom prst="rect">
              <a:avLst/>
            </a:prstGeom>
            <a:gradFill flip="none" rotWithShape="1">
              <a:gsLst>
                <a:gs pos="0">
                  <a:srgbClr val="2C95DD">
                    <a:shade val="30000"/>
                    <a:satMod val="115000"/>
                  </a:srgbClr>
                </a:gs>
                <a:gs pos="50000">
                  <a:srgbClr val="2C95DD">
                    <a:shade val="67500"/>
                    <a:satMod val="115000"/>
                  </a:srgbClr>
                </a:gs>
                <a:gs pos="100000">
                  <a:srgbClr val="2C95DD">
                    <a:shade val="100000"/>
                    <a:satMod val="115000"/>
                  </a:srgbClr>
                </a:gs>
              </a:gsLst>
              <a:lin ang="16200000" scaled="1"/>
              <a:tileRect/>
            </a:gradFill>
            <a:effectLst>
              <a:outerShdw blurRad="50800" dist="38100" dir="5400000" algn="t" rotWithShape="0">
                <a:prstClr val="black">
                  <a:alpha val="40000"/>
                </a:prstClr>
              </a:outerShdw>
            </a:effectLst>
          </p:spPr>
          <p:txBody>
            <a:bodyPr wrap="square" rtlCol="0" anchor="ctr" anchorCtr="0">
              <a:noAutofit/>
            </a:bodyPr>
            <a:lstStyle/>
            <a:p>
              <a:pPr algn="ctr">
                <a:lnSpc>
                  <a:spcPct val="90000"/>
                </a:lnSpc>
              </a:pPr>
              <a:r>
                <a:rPr lang="en-US" dirty="0" smtClean="0">
                  <a:solidFill>
                    <a:srgbClr val="FFFFFF"/>
                  </a:solidFill>
                </a:rPr>
                <a:t>Social / Community Integration</a:t>
              </a:r>
              <a:endParaRPr lang="en-US" dirty="0">
                <a:solidFill>
                  <a:srgbClr val="FFFFFF"/>
                </a:solidFill>
              </a:endParaRPr>
            </a:p>
          </p:txBody>
        </p:sp>
        <p:sp>
          <p:nvSpPr>
            <p:cNvPr id="27" name="Rectangle 26"/>
            <p:cNvSpPr/>
            <p:nvPr/>
          </p:nvSpPr>
          <p:spPr>
            <a:xfrm>
              <a:off x="6630775" y="2504961"/>
              <a:ext cx="1995914" cy="769986"/>
            </a:xfrm>
            <a:prstGeom prst="rect">
              <a:avLst/>
            </a:prstGeom>
            <a:gradFill flip="none" rotWithShape="1">
              <a:gsLst>
                <a:gs pos="0">
                  <a:srgbClr val="2C95DD">
                    <a:shade val="30000"/>
                    <a:satMod val="115000"/>
                  </a:srgbClr>
                </a:gs>
                <a:gs pos="50000">
                  <a:srgbClr val="2C95DD">
                    <a:shade val="67500"/>
                    <a:satMod val="115000"/>
                  </a:srgbClr>
                </a:gs>
                <a:gs pos="100000">
                  <a:srgbClr val="2C95DD">
                    <a:shade val="100000"/>
                    <a:satMod val="115000"/>
                  </a:srgbClr>
                </a:gs>
              </a:gsLst>
              <a:lin ang="16200000" scaled="1"/>
              <a:tileRect/>
            </a:gradFill>
            <a:effectLst>
              <a:outerShdw blurRad="50800" dist="38100" dir="5400000" algn="t" rotWithShape="0">
                <a:prstClr val="black">
                  <a:alpha val="40000"/>
                </a:prstClr>
              </a:outerShdw>
            </a:effectLst>
          </p:spPr>
          <p:txBody>
            <a:bodyPr wrap="square" rtlCol="0" anchor="ctr" anchorCtr="0">
              <a:noAutofit/>
            </a:bodyPr>
            <a:lstStyle/>
            <a:p>
              <a:pPr algn="ctr">
                <a:lnSpc>
                  <a:spcPct val="90000"/>
                </a:lnSpc>
              </a:pPr>
              <a:r>
                <a:rPr lang="en-US" dirty="0" smtClean="0">
                  <a:solidFill>
                    <a:srgbClr val="FFFFFF"/>
                  </a:solidFill>
                </a:rPr>
                <a:t>AIC: API Access To Data Services</a:t>
              </a:r>
              <a:endParaRPr lang="en-US" dirty="0">
                <a:solidFill>
                  <a:srgbClr val="FFFFFF"/>
                </a:solidFill>
              </a:endParaRPr>
            </a:p>
          </p:txBody>
        </p:sp>
        <p:sp>
          <p:nvSpPr>
            <p:cNvPr id="30" name="TextBox 29"/>
            <p:cNvSpPr txBox="1"/>
            <p:nvPr/>
          </p:nvSpPr>
          <p:spPr>
            <a:xfrm>
              <a:off x="4555118" y="2498543"/>
              <a:ext cx="1995913" cy="769986"/>
            </a:xfrm>
            <a:prstGeom prst="rect">
              <a:avLst/>
            </a:prstGeom>
            <a:gradFill flip="none" rotWithShape="1">
              <a:gsLst>
                <a:gs pos="0">
                  <a:srgbClr val="2C95DD">
                    <a:shade val="30000"/>
                    <a:satMod val="115000"/>
                  </a:srgbClr>
                </a:gs>
                <a:gs pos="50000">
                  <a:srgbClr val="2C95DD">
                    <a:shade val="67500"/>
                    <a:satMod val="115000"/>
                  </a:srgbClr>
                </a:gs>
                <a:gs pos="100000">
                  <a:srgbClr val="2C95DD">
                    <a:shade val="100000"/>
                    <a:satMod val="115000"/>
                  </a:srgbClr>
                </a:gs>
              </a:gsLst>
              <a:lin ang="16200000" scaled="1"/>
              <a:tileRect/>
            </a:gradFill>
            <a:effectLst>
              <a:outerShdw blurRad="50800" dist="38100" dir="5400000" algn="t" rotWithShape="0">
                <a:prstClr val="black">
                  <a:alpha val="40000"/>
                </a:prstClr>
              </a:outerShdw>
            </a:effectLst>
          </p:spPr>
          <p:txBody>
            <a:bodyPr wrap="square" rtlCol="0" anchor="ctr" anchorCtr="0">
              <a:noAutofit/>
            </a:bodyPr>
            <a:lstStyle/>
            <a:p>
              <a:pPr algn="ctr">
                <a:lnSpc>
                  <a:spcPct val="90000"/>
                </a:lnSpc>
              </a:pPr>
              <a:r>
                <a:rPr lang="en-US" dirty="0" smtClean="0">
                  <a:solidFill>
                    <a:srgbClr val="FFFFFF"/>
                  </a:solidFill>
                </a:rPr>
                <a:t>Security Scanning</a:t>
              </a:r>
            </a:p>
          </p:txBody>
        </p:sp>
        <p:sp>
          <p:nvSpPr>
            <p:cNvPr id="31" name="Rectangle 30"/>
            <p:cNvSpPr/>
            <p:nvPr/>
          </p:nvSpPr>
          <p:spPr>
            <a:xfrm>
              <a:off x="2393950" y="2504294"/>
              <a:ext cx="1995913" cy="769986"/>
            </a:xfrm>
            <a:prstGeom prst="rect">
              <a:avLst/>
            </a:prstGeom>
            <a:gradFill flip="none" rotWithShape="1">
              <a:gsLst>
                <a:gs pos="0">
                  <a:srgbClr val="2C95DD">
                    <a:shade val="30000"/>
                    <a:satMod val="115000"/>
                  </a:srgbClr>
                </a:gs>
                <a:gs pos="50000">
                  <a:srgbClr val="2C95DD">
                    <a:shade val="67500"/>
                    <a:satMod val="115000"/>
                  </a:srgbClr>
                </a:gs>
                <a:gs pos="100000">
                  <a:srgbClr val="2C95DD">
                    <a:shade val="100000"/>
                    <a:satMod val="115000"/>
                  </a:srgbClr>
                </a:gs>
              </a:gsLst>
              <a:lin ang="16200000" scaled="1"/>
              <a:tileRect/>
            </a:gradFill>
            <a:effectLst>
              <a:outerShdw blurRad="50800" dist="38100" dir="5400000" algn="t" rotWithShape="0">
                <a:prstClr val="black">
                  <a:alpha val="40000"/>
                </a:prstClr>
              </a:outerShdw>
            </a:effectLst>
          </p:spPr>
          <p:txBody>
            <a:bodyPr wrap="square" rtlCol="0" anchor="ctr" anchorCtr="0">
              <a:noAutofit/>
            </a:bodyPr>
            <a:lstStyle/>
            <a:p>
              <a:pPr algn="ctr">
                <a:lnSpc>
                  <a:spcPct val="90000"/>
                </a:lnSpc>
              </a:pPr>
              <a:r>
                <a:rPr lang="en-US" dirty="0" smtClean="0">
                  <a:solidFill>
                    <a:srgbClr val="FFFFFF"/>
                  </a:solidFill>
                </a:rPr>
                <a:t>Integrated Testing</a:t>
              </a:r>
            </a:p>
          </p:txBody>
        </p:sp>
      </p:grpSp>
      <p:sp>
        <p:nvSpPr>
          <p:cNvPr id="26" name="Oval 25"/>
          <p:cNvSpPr/>
          <p:nvPr/>
        </p:nvSpPr>
        <p:spPr>
          <a:xfrm>
            <a:off x="571501" y="995278"/>
            <a:ext cx="1250949" cy="1250949"/>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12700" cmpd="sng">
            <a:noFill/>
          </a:ln>
          <a:effectLst>
            <a:reflection blurRad="6350" stA="52000" endA="300" endPos="35000" dir="5400000" sy="-100000" algn="bl" rotWithShape="0"/>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600" dirty="0" smtClean="0">
                <a:solidFill>
                  <a:srgbClr val="FFFFFF"/>
                </a:solidFill>
              </a:rPr>
              <a:t>2H15</a:t>
            </a:r>
            <a:endParaRPr lang="en-US" sz="2600" dirty="0">
              <a:solidFill>
                <a:srgbClr val="FFFFFF"/>
              </a:solidFill>
            </a:endParaRPr>
          </a:p>
        </p:txBody>
      </p:sp>
      <p:sp>
        <p:nvSpPr>
          <p:cNvPr id="23" name="TextBox 22"/>
          <p:cNvSpPr txBox="1"/>
          <p:nvPr/>
        </p:nvSpPr>
        <p:spPr>
          <a:xfrm>
            <a:off x="1867284" y="1393028"/>
            <a:ext cx="5722233" cy="430887"/>
          </a:xfrm>
          <a:prstGeom prst="rect">
            <a:avLst/>
          </a:prstGeom>
          <a:noFill/>
        </p:spPr>
        <p:txBody>
          <a:bodyPr wrap="square" rtlCol="0">
            <a:spAutoFit/>
          </a:bodyPr>
          <a:lstStyle/>
          <a:p>
            <a:pPr marL="228600" indent="-228600">
              <a:spcAft>
                <a:spcPts val="500"/>
              </a:spcAft>
              <a:buFont typeface="Verdana" pitchFamily="34" charset="0"/>
              <a:buChar char="›"/>
            </a:pPr>
            <a:r>
              <a:rPr lang="en-US" sz="2200" dirty="0" smtClean="0">
                <a:solidFill>
                  <a:schemeClr val="bg2"/>
                </a:solidFill>
              </a:rPr>
              <a:t>Enhancing Features And Community</a:t>
            </a:r>
          </a:p>
        </p:txBody>
      </p:sp>
      <p:grpSp>
        <p:nvGrpSpPr>
          <p:cNvPr id="38" name="Group 16"/>
          <p:cNvGrpSpPr/>
          <p:nvPr/>
        </p:nvGrpSpPr>
        <p:grpSpPr>
          <a:xfrm>
            <a:off x="7527920" y="1193070"/>
            <a:ext cx="852933" cy="852935"/>
            <a:chOff x="6995886" y="1005114"/>
            <a:chExt cx="947057" cy="947057"/>
          </a:xfrm>
          <a:effectLst/>
        </p:grpSpPr>
        <p:sp>
          <p:nvSpPr>
            <p:cNvPr id="39" name="Donut 38"/>
            <p:cNvSpPr/>
            <p:nvPr/>
          </p:nvSpPr>
          <p:spPr>
            <a:xfrm>
              <a:off x="6995886" y="1005114"/>
              <a:ext cx="947057" cy="947057"/>
            </a:xfrm>
            <a:prstGeom prst="donut">
              <a:avLst>
                <a:gd name="adj" fmla="val 9444"/>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40" name="L-Shape 39"/>
            <p:cNvSpPr/>
            <p:nvPr/>
          </p:nvSpPr>
          <p:spPr>
            <a:xfrm rot="2611301" flipH="1">
              <a:off x="7323290" y="1218817"/>
              <a:ext cx="292265" cy="428842"/>
            </a:xfrm>
            <a:prstGeom prst="corner">
              <a:avLst>
                <a:gd name="adj1" fmla="val 39461"/>
                <a:gd name="adj2" fmla="val 40983"/>
              </a:avLst>
            </a:prstGeom>
            <a:solidFill>
              <a:schemeClr val="bg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pic>
        <p:nvPicPr>
          <p:cNvPr id="22" name="Picture 2" descr="https://jreypo.files.wordpress.com/2014/04/screen-shot-2014-04-24-at-22-40-40.png"/>
          <p:cNvPicPr>
            <a:picLocks noChangeAspect="1" noChangeArrowheads="1"/>
          </p:cNvPicPr>
          <p:nvPr/>
        </p:nvPicPr>
        <p:blipFill>
          <a:blip r:embed="rId3">
            <a:extLst>
              <a:ext uri="{28A0092B-C50C-407E-A947-70E740481C1C}">
                <a14:useLocalDpi xmlns:a14="http://schemas.microsoft.com/office/drawing/2010/main"/>
              </a:ext>
            </a:extLst>
          </a:blip>
          <a:srcRect t="-14931" b="-8738"/>
          <a:stretch>
            <a:fillRect/>
          </a:stretch>
        </p:blipFill>
        <p:spPr bwMode="auto">
          <a:xfrm>
            <a:off x="965737" y="3307758"/>
            <a:ext cx="2006063" cy="881866"/>
          </a:xfrm>
          <a:prstGeom prst="roundRect">
            <a:avLst>
              <a:gd name="adj" fmla="val 8424"/>
            </a:avLst>
          </a:prstGeom>
          <a:solidFill>
            <a:schemeClr val="bg1"/>
          </a:solidFill>
          <a:ln>
            <a:noFill/>
          </a:ln>
          <a:effectLst>
            <a:glow rad="228600">
              <a:schemeClr val="accent1">
                <a:satMod val="175000"/>
                <a:alpha val="40000"/>
              </a:schemeClr>
            </a:glow>
            <a:reflection blurRad="6350" stA="52000" endA="300" endPos="35000" dir="5400000" sy="-100000" algn="bl" rotWithShape="0"/>
          </a:effectLst>
          <a:extLst/>
        </p:spPr>
      </p:pic>
      <p:sp>
        <p:nvSpPr>
          <p:cNvPr id="19" name="TextBox 18"/>
          <p:cNvSpPr txBox="1"/>
          <p:nvPr/>
        </p:nvSpPr>
        <p:spPr>
          <a:xfrm>
            <a:off x="5545552" y="3307758"/>
            <a:ext cx="2203750" cy="850166"/>
          </a:xfrm>
          <a:prstGeom prst="rect">
            <a:avLst/>
          </a:prstGeom>
          <a:gradFill flip="none" rotWithShape="1">
            <a:gsLst>
              <a:gs pos="0">
                <a:srgbClr val="2C95DD">
                  <a:shade val="30000"/>
                  <a:satMod val="115000"/>
                </a:srgbClr>
              </a:gs>
              <a:gs pos="50000">
                <a:srgbClr val="2C95DD">
                  <a:shade val="67500"/>
                  <a:satMod val="115000"/>
                </a:srgbClr>
              </a:gs>
              <a:gs pos="100000">
                <a:srgbClr val="2C95DD">
                  <a:shade val="100000"/>
                  <a:satMod val="115000"/>
                </a:srgbClr>
              </a:gs>
            </a:gsLst>
            <a:lin ang="16200000" scaled="1"/>
            <a:tileRect/>
          </a:gradFill>
          <a:effectLst>
            <a:outerShdw blurRad="50800" dist="38100" dir="5400000" algn="t" rotWithShape="0">
              <a:prstClr val="black">
                <a:alpha val="40000"/>
              </a:prstClr>
            </a:outerShdw>
          </a:effectLst>
        </p:spPr>
        <p:txBody>
          <a:bodyPr wrap="square" rtlCol="0" anchor="ctr" anchorCtr="0">
            <a:noAutofit/>
          </a:bodyPr>
          <a:lstStyle/>
          <a:p>
            <a:pPr algn="ctr">
              <a:lnSpc>
                <a:spcPct val="90000"/>
              </a:lnSpc>
            </a:pPr>
            <a:r>
              <a:rPr lang="en-US" dirty="0" err="1" smtClean="0">
                <a:solidFill>
                  <a:srgbClr val="FFFFFF"/>
                </a:solidFill>
              </a:rPr>
              <a:t>Pcf.next</a:t>
            </a:r>
            <a:endParaRPr lang="en-US" dirty="0" smtClean="0">
              <a:solidFill>
                <a:srgbClr val="FFFFFF"/>
              </a:solidFill>
            </a:endParaRPr>
          </a:p>
        </p:txBody>
      </p:sp>
    </p:spTree>
    <p:extLst>
      <p:ext uri="{BB962C8B-B14F-4D97-AF65-F5344CB8AC3E}">
        <p14:creationId xmlns:p14="http://schemas.microsoft.com/office/powerpoint/2010/main" val="119374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WHO IS IN THE ROOM?</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01882" y="2227051"/>
            <a:ext cx="1079461" cy="342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t="27583" b="29050"/>
          <a:stretch/>
        </p:blipFill>
        <p:spPr bwMode="auto">
          <a:xfrm>
            <a:off x="5850699" y="2914556"/>
            <a:ext cx="1097028" cy="475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074737" y="1465468"/>
            <a:ext cx="991352" cy="343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2212985" y="841375"/>
            <a:ext cx="1057256" cy="380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descr="http://upload.wikimedia.org/wikipedia/en/2/2c/Swisscom_Logo.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086755" y="3014635"/>
            <a:ext cx="967317" cy="73623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fichiers.fhf.fr/annuaire/photos/structures_photo_logo_717.gif"/>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273082" y="2947904"/>
            <a:ext cx="937061" cy="41435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856250" y="713700"/>
            <a:ext cx="772792" cy="521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7" name="Picture 13"/>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661896" y="2202825"/>
            <a:ext cx="485957" cy="796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9" name="Picture 15" descr="http://upload.wikimedia.org/wikipedia/commons/thumb/9/95/Abanca_logo.svg/250px-Abanca_logo.svg.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386925" y="974364"/>
            <a:ext cx="1035899" cy="18646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250731" y="1599289"/>
            <a:ext cx="981764" cy="249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1" name="Picture 17"/>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41133" y="4053383"/>
            <a:ext cx="527483" cy="529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2" name="Picture 18"/>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930387" y="2090726"/>
            <a:ext cx="937651" cy="560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3" name="Picture 19"/>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4217195" y="2179383"/>
            <a:ext cx="706437" cy="464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5" name="Picture 21" descr="http://cdn-pays.bnpparibas.com/wp-content/themes/bnpparibasworld/images/logo-default.png"/>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228766" y="1504886"/>
            <a:ext cx="1352217" cy="35387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7518563" y="3836226"/>
            <a:ext cx="1434775" cy="429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8" name="Picture 24" descr="http://upload.wikimedia.org/wikipedia/commons/thumb/9/9a/Target_logo.svg/432px-Target_logo.svg.pn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6126307" y="3653955"/>
            <a:ext cx="558232" cy="74172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image.irise.com/wp-content/uploads/WebsiteThickerV12.png"/>
          <p:cNvPicPr>
            <a:picLocks noChangeAspect="1" noChangeArrowheads="1"/>
          </p:cNvPicPr>
          <p:nvPr/>
        </p:nvPicPr>
        <p:blipFill rotWithShape="1">
          <a:blip r:embed="rId18" cstate="print">
            <a:extLst>
              <a:ext uri="{28A0092B-C50C-407E-A947-70E740481C1C}">
                <a14:useLocalDpi xmlns:a14="http://schemas.microsoft.com/office/drawing/2010/main"/>
              </a:ext>
            </a:extLst>
          </a:blip>
          <a:srcRect/>
          <a:stretch/>
        </p:blipFill>
        <p:spPr bwMode="auto">
          <a:xfrm>
            <a:off x="7856250" y="1556125"/>
            <a:ext cx="759400" cy="314742"/>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4328993" y="4121324"/>
            <a:ext cx="486014" cy="5487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4" name="Picture 30"/>
          <p:cNvPicPr>
            <a:picLocks noChangeAspect="1" noChangeArrowheads="1"/>
          </p:cNvPicPr>
          <p:nvPr/>
        </p:nvPicPr>
        <p:blipFill rotWithShape="1">
          <a:blip r:embed="rId20" cstate="print">
            <a:extLst>
              <a:ext uri="{28A0092B-C50C-407E-A947-70E740481C1C}">
                <a14:useLocalDpi xmlns:a14="http://schemas.microsoft.com/office/drawing/2010/main"/>
              </a:ext>
            </a:extLst>
          </a:blip>
          <a:srcRect/>
          <a:stretch/>
        </p:blipFill>
        <p:spPr bwMode="auto">
          <a:xfrm>
            <a:off x="1993981" y="4416864"/>
            <a:ext cx="1495264" cy="422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6" name="Picture 32" descr="http://upload.wikimedia.org/wikipedia/en/thumb/1/15/Royal_Bank_of_Scotland_Logo.svg/1280px-Royal_Bank_of_Scotland_Logo.svg.png"/>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7862021" y="3196121"/>
            <a:ext cx="747858" cy="319009"/>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p:cNvPicPr>
            <a:picLocks noChangeAspect="1"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2256020" y="3740159"/>
            <a:ext cx="1025323" cy="298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456062" y="3343227"/>
            <a:ext cx="897625" cy="366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atos logo 2011.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930387" y="834583"/>
            <a:ext cx="754152" cy="247362"/>
          </a:xfrm>
          <a:prstGeom prst="rect">
            <a:avLst/>
          </a:prstGeom>
        </p:spPr>
      </p:pic>
      <p:pic>
        <p:nvPicPr>
          <p:cNvPr id="9" name="Picture 8"/>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4110435" y="853714"/>
            <a:ext cx="919956" cy="241300"/>
          </a:xfrm>
          <a:prstGeom prst="rect">
            <a:avLst/>
          </a:prstGeom>
        </p:spPr>
      </p:pic>
      <p:pic>
        <p:nvPicPr>
          <p:cNvPr id="31" name="Picture 2"/>
          <p:cNvPicPr>
            <a:picLocks noChangeAspect="1" noChangeArrowheads="1"/>
          </p:cNvPicPr>
          <p:nvPr/>
        </p:nvPicPr>
        <p:blipFill rotWithShape="1">
          <a:blip r:embed="rId26" cstate="print">
            <a:extLst>
              <a:ext uri="{28A0092B-C50C-407E-A947-70E740481C1C}">
                <a14:useLocalDpi xmlns:a14="http://schemas.microsoft.com/office/drawing/2010/main"/>
              </a:ext>
            </a:extLst>
          </a:blip>
          <a:srcRect/>
          <a:stretch/>
        </p:blipFill>
        <p:spPr bwMode="auto">
          <a:xfrm>
            <a:off x="5807399" y="1345592"/>
            <a:ext cx="1183628" cy="481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4" descr="http://www.lloydsbankinggroup.com/globalassets/images/logos/brand-carousel/lloyds.png"/>
          <p:cNvPicPr>
            <a:picLocks noChangeAspect="1" noChangeArrowheads="1"/>
          </p:cNvPicPr>
          <p:nvPr/>
        </p:nvPicPr>
        <p:blipFill rotWithShape="1">
          <a:blip r:embed="rId27" cstate="print">
            <a:extLst>
              <a:ext uri="{28A0092B-C50C-407E-A947-70E740481C1C}">
                <a14:useLocalDpi xmlns:a14="http://schemas.microsoft.com/office/drawing/2010/main"/>
              </a:ext>
            </a:extLst>
          </a:blip>
          <a:srcRect/>
          <a:stretch/>
        </p:blipFill>
        <p:spPr bwMode="auto">
          <a:xfrm>
            <a:off x="7686675" y="2191964"/>
            <a:ext cx="1098550" cy="68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390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2400" dirty="0" smtClean="0"/>
              <a:t>TODAY’S AGENDA</a:t>
            </a:r>
            <a:endParaRPr lang="en-US" sz="2400" dirty="0"/>
          </a:p>
        </p:txBody>
      </p:sp>
      <p:graphicFrame>
        <p:nvGraphicFramePr>
          <p:cNvPr id="4" name="Content Placeholder 5"/>
          <p:cNvGraphicFramePr>
            <a:graphicFrameLocks/>
          </p:cNvGraphicFramePr>
          <p:nvPr>
            <p:extLst>
              <p:ext uri="{D42A27DB-BD31-4B8C-83A1-F6EECF244321}">
                <p14:modId xmlns:p14="http://schemas.microsoft.com/office/powerpoint/2010/main" val="2608828747"/>
              </p:ext>
            </p:extLst>
          </p:nvPr>
        </p:nvGraphicFramePr>
        <p:xfrm>
          <a:off x="986278" y="98073"/>
          <a:ext cx="7762347" cy="4565904"/>
        </p:xfrm>
        <a:graphic>
          <a:graphicData uri="http://schemas.openxmlformats.org/drawingml/2006/table">
            <a:tbl>
              <a:tblPr bandRow="1">
                <a:effectLst/>
                <a:tableStyleId>{6E25E649-3F16-4E02-A733-19D2CDBF48F0}</a:tableStyleId>
              </a:tblPr>
              <a:tblGrid>
                <a:gridCol w="640540"/>
                <a:gridCol w="2992002"/>
                <a:gridCol w="4129805"/>
              </a:tblGrid>
              <a:tr h="396481">
                <a:tc>
                  <a:txBody>
                    <a:bodyPr/>
                    <a:lstStyle/>
                    <a:p>
                      <a:r>
                        <a:rPr lang="en-US" sz="1100" spc="0" dirty="0" smtClean="0"/>
                        <a:t>09:15 </a:t>
                      </a:r>
                      <a:endParaRPr lang="en-US" sz="1100" spc="0" dirty="0"/>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spc="0" dirty="0" smtClean="0"/>
                        <a:t>Opening Keynote: IT In 2020 &amp; The CIO Landscape</a:t>
                      </a:r>
                    </a:p>
                  </a:txBody>
                  <a:tcPr marL="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spc="0" dirty="0" smtClean="0"/>
                        <a:t>Vernon Turner, SVP</a:t>
                      </a:r>
                      <a:r>
                        <a:rPr lang="en-US" sz="1100" spc="0" baseline="0" dirty="0" smtClean="0"/>
                        <a:t> Research, IDC</a:t>
                      </a:r>
                      <a:endParaRPr lang="en-US" sz="1100" spc="0" dirty="0"/>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r>
              <a:tr h="721950">
                <a:tc>
                  <a:txBody>
                    <a:bodyPr/>
                    <a:lstStyle/>
                    <a:p>
                      <a:r>
                        <a:rPr lang="en-US" sz="1100" spc="0" dirty="0" smtClean="0"/>
                        <a:t>10:00 </a:t>
                      </a:r>
                      <a:endParaRPr lang="en-US" sz="1100" spc="0" dirty="0"/>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spc="0" dirty="0" smtClean="0"/>
                        <a:t>EMC</a:t>
                      </a:r>
                      <a:r>
                        <a:rPr lang="en-US" sz="1100" b="1" spc="0" baseline="0" dirty="0" smtClean="0"/>
                        <a:t> Federation Of Companies: </a:t>
                      </a:r>
                      <a:br>
                        <a:rPr lang="en-US" sz="1100" b="1" spc="0" baseline="0" dirty="0" smtClean="0"/>
                      </a:br>
                      <a:r>
                        <a:rPr lang="en-US" sz="1100" b="1" spc="0" baseline="0" dirty="0" smtClean="0"/>
                        <a:t>Vision &amp; Strategy</a:t>
                      </a:r>
                      <a:endParaRPr lang="en-US" sz="1100" b="1" spc="0" dirty="0"/>
                    </a:p>
                  </a:txBody>
                  <a:tcPr marL="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spc="0" dirty="0" smtClean="0"/>
                        <a:t>Jerem</a:t>
                      </a:r>
                      <a:r>
                        <a:rPr lang="en-US" sz="1100" spc="0" baseline="0" dirty="0" smtClean="0"/>
                        <a:t>y Burton, President, Products &amp; Marketing, EMC II</a:t>
                      </a:r>
                    </a:p>
                    <a:p>
                      <a:r>
                        <a:rPr lang="en-US" sz="1100" b="1" spc="0" baseline="0" dirty="0" smtClean="0"/>
                        <a:t>Panel: </a:t>
                      </a:r>
                      <a:r>
                        <a:rPr lang="en-US" sz="1100" spc="0" baseline="0" dirty="0" smtClean="0"/>
                        <a:t>David Goulden, CEO, EMC II</a:t>
                      </a:r>
                    </a:p>
                    <a:p>
                      <a:pPr marL="536575" indent="0"/>
                      <a:r>
                        <a:rPr lang="en-US" sz="1100" spc="0" baseline="0" dirty="0" smtClean="0"/>
                        <a:t>Pat Gelsinger, CEO, VMware</a:t>
                      </a:r>
                    </a:p>
                    <a:p>
                      <a:pPr marL="536575" indent="0"/>
                      <a:r>
                        <a:rPr lang="en-US" sz="1100" spc="0" baseline="0" dirty="0" smtClean="0"/>
                        <a:t>Bill Cook, President &amp; COO, Pivotal</a:t>
                      </a:r>
                      <a:endParaRPr lang="en-US" sz="1100" spc="0" dirty="0"/>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r>
              <a:tr h="233746">
                <a:tc>
                  <a:txBody>
                    <a:bodyPr/>
                    <a:lstStyle/>
                    <a:p>
                      <a:r>
                        <a:rPr lang="en-US" sz="1100" b="0" spc="0" dirty="0" smtClean="0"/>
                        <a:t>11:00 </a:t>
                      </a:r>
                      <a:endParaRPr lang="en-US" sz="1100" b="0" spc="0" dirty="0"/>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1" spc="0" dirty="0" smtClean="0"/>
                        <a:t>NETWORKING BREAK</a:t>
                      </a:r>
                      <a:endParaRPr lang="en-US" sz="1100" b="0" i="1" spc="0" dirty="0"/>
                    </a:p>
                  </a:txBody>
                  <a:tcPr marL="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1100" b="0" spc="0" dirty="0"/>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r>
              <a:tr h="396481">
                <a:tc>
                  <a:txBody>
                    <a:bodyPr/>
                    <a:lstStyle/>
                    <a:p>
                      <a:r>
                        <a:rPr lang="en-US" sz="1100" spc="0" dirty="0" smtClean="0"/>
                        <a:t>11.15 </a:t>
                      </a:r>
                      <a:endParaRPr lang="en-US" sz="1100" spc="0" dirty="0"/>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spc="0" dirty="0" smtClean="0"/>
                        <a:t>Shifting Platforms &amp; The </a:t>
                      </a:r>
                      <a:br>
                        <a:rPr lang="en-US" sz="1100" b="1" spc="0" dirty="0" smtClean="0"/>
                      </a:br>
                      <a:r>
                        <a:rPr lang="en-US" sz="1100" b="1" spc="0" dirty="0" smtClean="0"/>
                        <a:t>Digitization Of Business</a:t>
                      </a:r>
                    </a:p>
                  </a:txBody>
                  <a:tcPr marL="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spc="0" baseline="0" dirty="0" smtClean="0"/>
                        <a:t>Jeremy Burton &amp; Bill Cook</a:t>
                      </a:r>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r>
              <a:tr h="233746">
                <a:tc>
                  <a:txBody>
                    <a:bodyPr/>
                    <a:lstStyle/>
                    <a:p>
                      <a:r>
                        <a:rPr lang="en-US" sz="1100" spc="0" dirty="0" smtClean="0"/>
                        <a:t>12:15 </a:t>
                      </a:r>
                      <a:endParaRPr lang="en-US" sz="1100" spc="0" dirty="0"/>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1" spc="0" dirty="0" smtClean="0"/>
                        <a:t>NETWORKING</a:t>
                      </a:r>
                      <a:r>
                        <a:rPr lang="en-US" sz="1100" b="0" i="1" spc="0" baseline="0" dirty="0" smtClean="0"/>
                        <a:t> L</a:t>
                      </a:r>
                      <a:r>
                        <a:rPr lang="en-US" sz="1100" b="0" i="1" spc="0" dirty="0" smtClean="0"/>
                        <a:t>UNCH</a:t>
                      </a:r>
                      <a:endParaRPr lang="en-US" sz="1100" b="0" i="1" spc="0" dirty="0"/>
                    </a:p>
                  </a:txBody>
                  <a:tcPr marL="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AU" sz="1100" spc="0" dirty="0" err="1" smtClean="0"/>
                        <a:t>Nobu</a:t>
                      </a:r>
                      <a:r>
                        <a:rPr lang="en-AU" sz="1100" spc="0" dirty="0" smtClean="0"/>
                        <a:t> Restaurant</a:t>
                      </a:r>
                      <a:endParaRPr lang="en-AU" sz="1100" spc="0" dirty="0"/>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r>
              <a:tr h="396481">
                <a:tc>
                  <a:txBody>
                    <a:bodyPr/>
                    <a:lstStyle/>
                    <a:p>
                      <a:r>
                        <a:rPr lang="en-US" sz="1100" spc="0" dirty="0" smtClean="0"/>
                        <a:t>13:30 </a:t>
                      </a:r>
                      <a:endParaRPr lang="en-US" sz="1100" spc="0" dirty="0"/>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spc="0" dirty="0" smtClean="0"/>
                        <a:t>Adventures</a:t>
                      </a:r>
                      <a:r>
                        <a:rPr lang="en-US" sz="1100" b="1" spc="0" baseline="0" dirty="0" smtClean="0"/>
                        <a:t> In Scale-Out Computing</a:t>
                      </a:r>
                      <a:endParaRPr lang="en-US" sz="1100" b="1" spc="0" dirty="0"/>
                    </a:p>
                  </a:txBody>
                  <a:tcPr marL="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spc="0" dirty="0" smtClean="0">
                          <a:solidFill>
                            <a:srgbClr val="000000"/>
                          </a:solidFill>
                        </a:rPr>
                        <a:t>Josh Bernstein, VP</a:t>
                      </a:r>
                      <a:r>
                        <a:rPr lang="en-US" sz="1100" spc="0" baseline="0" dirty="0" smtClean="0">
                          <a:solidFill>
                            <a:srgbClr val="000000"/>
                          </a:solidFill>
                        </a:rPr>
                        <a:t> </a:t>
                      </a:r>
                      <a:r>
                        <a:rPr lang="en-US" sz="1100" spc="0" dirty="0" smtClean="0">
                          <a:solidFill>
                            <a:srgbClr val="000000"/>
                          </a:solidFill>
                        </a:rPr>
                        <a:t>Technical Strategy,</a:t>
                      </a:r>
                      <a:r>
                        <a:rPr lang="en-US" sz="1100" spc="0" baseline="0" dirty="0" smtClean="0">
                          <a:solidFill>
                            <a:srgbClr val="000000"/>
                          </a:solidFill>
                        </a:rPr>
                        <a:t> </a:t>
                      </a:r>
                      <a:r>
                        <a:rPr lang="en-US" sz="1100" spc="0" dirty="0" smtClean="0">
                          <a:solidFill>
                            <a:srgbClr val="000000"/>
                          </a:solidFill>
                        </a:rPr>
                        <a:t>Emerging Technologies Division,</a:t>
                      </a:r>
                      <a:r>
                        <a:rPr lang="en-US" sz="1100" spc="0" baseline="0" dirty="0" smtClean="0">
                          <a:solidFill>
                            <a:srgbClr val="000000"/>
                          </a:solidFill>
                        </a:rPr>
                        <a:t> EMC II (Formerly Of Apple)</a:t>
                      </a:r>
                      <a:endParaRPr lang="en-US" sz="1100" spc="0" dirty="0" smtClean="0">
                        <a:solidFill>
                          <a:srgbClr val="000000"/>
                        </a:solidFill>
                      </a:endParaRPr>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r>
              <a:tr h="396481">
                <a:tc>
                  <a:txBody>
                    <a:bodyPr/>
                    <a:lstStyle/>
                    <a:p>
                      <a:r>
                        <a:rPr lang="en-US" sz="1100" spc="0" dirty="0" smtClean="0"/>
                        <a:t>14:00</a:t>
                      </a:r>
                      <a:endParaRPr lang="en-US" sz="1100" spc="0" dirty="0"/>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spc="0" dirty="0" smtClean="0"/>
                        <a:t>Business Transformation Driven By The Federation Hybrid Cloud</a:t>
                      </a:r>
                    </a:p>
                  </a:txBody>
                  <a:tcPr marL="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spc="0" dirty="0" smtClean="0"/>
                        <a:t>Tom Roloff, SVP</a:t>
                      </a:r>
                      <a:r>
                        <a:rPr lang="en-US" sz="1100" spc="0" baseline="0" dirty="0" smtClean="0"/>
                        <a:t> Global Services, </a:t>
                      </a:r>
                      <a:r>
                        <a:rPr lang="en-US" sz="1100" spc="0" dirty="0" smtClean="0"/>
                        <a:t>EMC II</a:t>
                      </a:r>
                    </a:p>
                    <a:p>
                      <a:r>
                        <a:rPr lang="en-US" sz="1100" b="1" spc="0" dirty="0" smtClean="0"/>
                        <a:t>Panel:</a:t>
                      </a:r>
                      <a:r>
                        <a:rPr lang="en-US" sz="1100" b="1" spc="0" baseline="0" dirty="0" smtClean="0"/>
                        <a:t> </a:t>
                      </a:r>
                      <a:r>
                        <a:rPr lang="en-US" sz="1100" spc="0" baseline="0" dirty="0" smtClean="0"/>
                        <a:t>David Goulden &amp; Pat Gelsinger</a:t>
                      </a:r>
                      <a:endParaRPr lang="en-US" sz="1100" spc="0" dirty="0" smtClean="0"/>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r>
              <a:tr h="2337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spc="0" dirty="0" smtClean="0"/>
                        <a:t>15:00</a:t>
                      </a:r>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1" spc="0" dirty="0" smtClean="0"/>
                        <a:t>NETWORKING</a:t>
                      </a:r>
                      <a:r>
                        <a:rPr lang="en-US" sz="1100" b="0" i="1" spc="0" baseline="0" dirty="0" smtClean="0"/>
                        <a:t> BREAK</a:t>
                      </a:r>
                      <a:endParaRPr lang="en-US" sz="1100" b="0" i="1" spc="0" dirty="0"/>
                    </a:p>
                  </a:txBody>
                  <a:tcPr marL="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AU" sz="1100" spc="0" dirty="0"/>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r>
              <a:tr h="55921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spc="0" dirty="0" smtClean="0"/>
                        <a:t>15:15</a:t>
                      </a:r>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spc="0" dirty="0" smtClean="0"/>
                        <a:t>Defending Our Brands</a:t>
                      </a:r>
                      <a:r>
                        <a:rPr lang="en-US" sz="1100" b="1" spc="0" baseline="0" dirty="0" smtClean="0"/>
                        <a:t> In The Advanced Threat Era</a:t>
                      </a:r>
                      <a:endParaRPr lang="en-US" sz="1100" b="1" spc="0" dirty="0"/>
                    </a:p>
                  </a:txBody>
                  <a:tcPr marL="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i="0" spc="0" baseline="0" dirty="0" smtClean="0"/>
                        <a:t>Amit </a:t>
                      </a:r>
                      <a:r>
                        <a:rPr lang="en-US" sz="1100" i="0" spc="0" baseline="0" dirty="0" err="1" smtClean="0"/>
                        <a:t>Yoran</a:t>
                      </a:r>
                      <a:r>
                        <a:rPr lang="en-US" sz="1100" i="0" spc="0" baseline="0" dirty="0" smtClean="0"/>
                        <a:t>, President, RSA</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i="0" spc="0" baseline="0" dirty="0" smtClean="0"/>
                        <a:t>Bradley </a:t>
                      </a:r>
                      <a:r>
                        <a:rPr lang="en-US" sz="1100" i="0" spc="0" baseline="0" dirty="0" err="1" smtClean="0"/>
                        <a:t>Maiorino</a:t>
                      </a:r>
                      <a:r>
                        <a:rPr lang="en-US" sz="1100" i="0" spc="0" baseline="0" dirty="0" smtClean="0"/>
                        <a:t>, CISO, Target</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i="0" spc="0" dirty="0" smtClean="0"/>
                        <a:t>Brian Gammage, Chief Market Technologist,</a:t>
                      </a:r>
                      <a:r>
                        <a:rPr lang="en-US" sz="1100" i="0" spc="0" baseline="0" dirty="0" smtClean="0"/>
                        <a:t> VMware</a:t>
                      </a:r>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r>
              <a:tr h="2337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spc="0" dirty="0" smtClean="0"/>
                        <a:t>16:15</a:t>
                      </a:r>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spc="0" baseline="0" dirty="0" smtClean="0"/>
                        <a:t>Key Business Takeaways</a:t>
                      </a:r>
                      <a:endParaRPr lang="en-US" sz="1100" b="1" i="0" spc="0" dirty="0" smtClean="0"/>
                    </a:p>
                  </a:txBody>
                  <a:tcPr marL="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i="0" spc="0" baseline="0" dirty="0" smtClean="0"/>
                        <a:t>Vic Bhagat</a:t>
                      </a:r>
                      <a:endParaRPr lang="en-US" sz="1100" i="0" spc="0" dirty="0" smtClean="0"/>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r>
              <a:tr h="2337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spc="0" dirty="0" smtClean="0"/>
                        <a:t>16:30</a:t>
                      </a:r>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spc="0" dirty="0" smtClean="0"/>
                        <a:t>The Formula 1 Experience</a:t>
                      </a:r>
                      <a:endParaRPr lang="en-US" sz="1100" b="1" spc="0" dirty="0"/>
                    </a:p>
                  </a:txBody>
                  <a:tcPr marL="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i="0" spc="0" dirty="0" smtClean="0"/>
                        <a:t>Jonathan Martin, CMO,</a:t>
                      </a:r>
                      <a:r>
                        <a:rPr lang="en-US" sz="1100" i="0" spc="0" baseline="0" dirty="0" smtClean="0"/>
                        <a:t> EMC II</a:t>
                      </a:r>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solidFill>
                        <a:srgbClr val="BABCBE"/>
                      </a:solidFill>
                      <a:prstDash val="solid"/>
                      <a:round/>
                      <a:headEnd type="none" w="med" len="med"/>
                      <a:tailEnd type="none" w="med" len="med"/>
                    </a:lnB>
                    <a:lnTlToBr w="12700" cmpd="sng">
                      <a:noFill/>
                      <a:prstDash val="solid"/>
                    </a:lnTlToBr>
                    <a:lnBlToTr w="12700" cmpd="sng">
                      <a:noFill/>
                      <a:prstDash val="solid"/>
                    </a:lnBlToTr>
                    <a:noFill/>
                  </a:tcPr>
                </a:tc>
              </a:tr>
              <a:tr h="3964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spc="0" dirty="0" smtClean="0"/>
                        <a:t>19:30</a:t>
                      </a:r>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1" spc="0" dirty="0" smtClean="0"/>
                        <a:t>Depart For Networking Dinner </a:t>
                      </a:r>
                      <a:br>
                        <a:rPr lang="en-US" sz="1100" b="1" spc="0" dirty="0" smtClean="0"/>
                      </a:br>
                      <a:r>
                        <a:rPr lang="en-US" sz="1100" b="1" spc="0" dirty="0" smtClean="0"/>
                        <a:t>&amp;</a:t>
                      </a:r>
                      <a:r>
                        <a:rPr lang="en-US" sz="1100" b="1" spc="0" baseline="0" dirty="0" smtClean="0"/>
                        <a:t> Entertainment</a:t>
                      </a:r>
                      <a:endParaRPr lang="en-US" sz="1100" b="1" spc="0" dirty="0"/>
                    </a:p>
                  </a:txBody>
                  <a:tcPr marL="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i="0" spc="0" baseline="0" dirty="0" smtClean="0"/>
                        <a:t>Villa &amp; </a:t>
                      </a:r>
                      <a:r>
                        <a:rPr lang="en-US" sz="1100" i="0" spc="0" baseline="0" dirty="0" err="1" smtClean="0"/>
                        <a:t>Jardins</a:t>
                      </a:r>
                      <a:r>
                        <a:rPr lang="en-US" sz="1100" i="0" spc="0" baseline="0" dirty="0" smtClean="0"/>
                        <a:t> de Rothschild, Saint-Jean-Cap-</a:t>
                      </a:r>
                      <a:r>
                        <a:rPr lang="en-US" sz="1100" i="0" spc="0" baseline="0" dirty="0" err="1" smtClean="0"/>
                        <a:t>Ferrat</a:t>
                      </a:r>
                      <a:endParaRPr lang="en-US" sz="1100" i="0" spc="0" baseline="0" dirty="0" smtClean="0"/>
                    </a:p>
                  </a:txBody>
                  <a:tcPr marL="0" marR="0" marT="36576" marB="3657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ABCB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412595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ederation Lo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880" y="690031"/>
            <a:ext cx="3248816" cy="3253317"/>
          </a:xfrm>
          <a:prstGeom prst="rect">
            <a:avLst/>
          </a:prstGeom>
        </p:spPr>
      </p:pic>
      <p:sp>
        <p:nvSpPr>
          <p:cNvPr id="4" name="Title 9"/>
          <p:cNvSpPr txBox="1">
            <a:spLocks/>
          </p:cNvSpPr>
          <p:nvPr/>
        </p:nvSpPr>
        <p:spPr>
          <a:xfrm>
            <a:off x="1713760" y="2120461"/>
            <a:ext cx="8458200" cy="457200"/>
          </a:xfrm>
          <a:prstGeom prst="rect">
            <a:avLst/>
          </a:prstGeom>
        </p:spPr>
        <p:txBody>
          <a:bodyPr/>
          <a:lstStyle/>
          <a:p>
            <a:pPr algn="ctr">
              <a:spcBef>
                <a:spcPct val="0"/>
              </a:spcBef>
              <a:defRPr/>
            </a:pPr>
            <a:r>
              <a:rPr lang="en-US" sz="4400" dirty="0" smtClean="0">
                <a:solidFill>
                  <a:srgbClr val="000000"/>
                </a:solidFill>
              </a:rPr>
              <a:t>THANK YOU</a:t>
            </a:r>
            <a:endParaRPr lang="en-US" sz="4400" dirty="0">
              <a:solidFill>
                <a:srgbClr val="000000"/>
              </a:solidFill>
            </a:endParaRPr>
          </a:p>
        </p:txBody>
      </p:sp>
    </p:spTree>
    <p:extLst>
      <p:ext uri="{BB962C8B-B14F-4D97-AF65-F5344CB8AC3E}">
        <p14:creationId xmlns:p14="http://schemas.microsoft.com/office/powerpoint/2010/main" val="211728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p:txBody>
          <a:bodyPr/>
          <a:lstStyle/>
          <a:p>
            <a:r>
              <a:rPr lang="en-US" dirty="0" smtClean="0"/>
              <a:t>WELCOME</a:t>
            </a:r>
            <a:endParaRPr lang="en-US" dirty="0"/>
          </a:p>
        </p:txBody>
      </p:sp>
      <p:sp>
        <p:nvSpPr>
          <p:cNvPr id="9" name="Subtitle 8"/>
          <p:cNvSpPr>
            <a:spLocks noGrp="1"/>
          </p:cNvSpPr>
          <p:nvPr>
            <p:ph type="subTitle" idx="1"/>
          </p:nvPr>
        </p:nvSpPr>
        <p:spPr>
          <a:xfrm>
            <a:off x="4341812" y="2273195"/>
            <a:ext cx="4497387" cy="442383"/>
          </a:xfrm>
        </p:spPr>
        <p:txBody>
          <a:bodyPr/>
          <a:lstStyle/>
          <a:p>
            <a:r>
              <a:rPr lang="en-US" dirty="0" smtClean="0"/>
              <a:t>VIC BHAGAT</a:t>
            </a:r>
          </a:p>
        </p:txBody>
      </p:sp>
      <p:sp>
        <p:nvSpPr>
          <p:cNvPr id="4" name="Content Placeholder 3"/>
          <p:cNvSpPr>
            <a:spLocks noGrp="1"/>
          </p:cNvSpPr>
          <p:nvPr>
            <p:ph sz="quarter" idx="10"/>
          </p:nvPr>
        </p:nvSpPr>
        <p:spPr>
          <a:xfrm>
            <a:off x="4341812" y="2714018"/>
            <a:ext cx="4497387" cy="304800"/>
          </a:xfrm>
        </p:spPr>
        <p:txBody>
          <a:bodyPr/>
          <a:lstStyle/>
          <a:p>
            <a:r>
              <a:rPr lang="en-US" dirty="0" smtClean="0"/>
              <a:t>EVP ENTERPRISE BUSINESS SOLUTIONS &amp; CIO</a:t>
            </a:r>
          </a:p>
          <a:p>
            <a:r>
              <a:rPr lang="en-US" dirty="0" smtClean="0"/>
              <a:t>EMC II</a:t>
            </a:r>
            <a:endParaRPr lang="en-US" dirty="0"/>
          </a:p>
        </p:txBody>
      </p:sp>
    </p:spTree>
    <p:extLst>
      <p:ext uri="{BB962C8B-B14F-4D97-AF65-F5344CB8AC3E}">
        <p14:creationId xmlns:p14="http://schemas.microsoft.com/office/powerpoint/2010/main" val="33816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75368"/>
            <a:ext cx="7178842" cy="4368132"/>
          </a:xfrm>
          <a:prstGeom prst="rect">
            <a:avLst/>
          </a:prstGeom>
          <a:gradFill flip="none" rotWithShape="1">
            <a:gsLst>
              <a:gs pos="0">
                <a:schemeClr val="bg1"/>
              </a:gs>
              <a:gs pos="100000">
                <a:schemeClr val="bg1">
                  <a:alpha val="0"/>
                </a:schemeClr>
              </a:gs>
            </a:gsLst>
            <a:lin ang="0" scaled="1"/>
            <a:tileRec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0" name="Title 9"/>
          <p:cNvSpPr>
            <a:spLocks noGrp="1"/>
          </p:cNvSpPr>
          <p:nvPr>
            <p:ph type="ctrTitle"/>
          </p:nvPr>
        </p:nvSpPr>
        <p:spPr/>
        <p:txBody>
          <a:bodyPr/>
          <a:lstStyle/>
          <a:p>
            <a:r>
              <a:rPr lang="en-US" smtClean="0"/>
              <a:t>Industries ARE Facing Structural Change</a:t>
            </a:r>
            <a:endParaRPr lang="en-US" dirty="0"/>
          </a:p>
        </p:txBody>
      </p:sp>
      <p:sp>
        <p:nvSpPr>
          <p:cNvPr id="5" name="Rectangle 4"/>
          <p:cNvSpPr/>
          <p:nvPr/>
        </p:nvSpPr>
        <p:spPr>
          <a:xfrm rot="10800000">
            <a:off x="0" y="1187458"/>
            <a:ext cx="9144000" cy="918989"/>
          </a:xfrm>
          <a:prstGeom prst="rect">
            <a:avLst/>
          </a:prstGeom>
          <a:gradFill flip="none" rotWithShape="1">
            <a:gsLst>
              <a:gs pos="22000">
                <a:schemeClr val="accent1"/>
              </a:gs>
              <a:gs pos="93000">
                <a:srgbClr val="FFFFFF">
                  <a:alpha val="0"/>
                </a:srgbClr>
              </a:gs>
            </a:gsLst>
            <a:lin ang="0" scaled="1"/>
            <a:tileRec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6" name="Rectangle 5"/>
          <p:cNvSpPr/>
          <p:nvPr/>
        </p:nvSpPr>
        <p:spPr>
          <a:xfrm rot="10800000">
            <a:off x="0" y="2292310"/>
            <a:ext cx="9144000" cy="918989"/>
          </a:xfrm>
          <a:prstGeom prst="rect">
            <a:avLst/>
          </a:prstGeom>
          <a:gradFill flip="none" rotWithShape="1">
            <a:gsLst>
              <a:gs pos="22000">
                <a:schemeClr val="accent1"/>
              </a:gs>
              <a:gs pos="93000">
                <a:srgbClr val="FFFFFF">
                  <a:alpha val="0"/>
                </a:srgbClr>
              </a:gs>
            </a:gsLst>
            <a:lin ang="0" scaled="1"/>
            <a:tileRec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rot="10800000">
            <a:off x="0" y="3324882"/>
            <a:ext cx="9144000" cy="918989"/>
          </a:xfrm>
          <a:prstGeom prst="rect">
            <a:avLst/>
          </a:prstGeom>
          <a:gradFill flip="none" rotWithShape="1">
            <a:gsLst>
              <a:gs pos="22000">
                <a:schemeClr val="accent1"/>
              </a:gs>
              <a:gs pos="93000">
                <a:srgbClr val="FFFFFF">
                  <a:alpha val="0"/>
                </a:srgbClr>
              </a:gs>
            </a:gsLst>
            <a:lin ang="0" scaled="1"/>
            <a:tileRec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5248656" y="1227521"/>
            <a:ext cx="3895344" cy="830997"/>
          </a:xfrm>
          <a:prstGeom prst="rect">
            <a:avLst/>
          </a:prstGeom>
        </p:spPr>
        <p:txBody>
          <a:bodyPr wrap="square">
            <a:spAutoFit/>
          </a:bodyPr>
          <a:lstStyle/>
          <a:p>
            <a:pPr>
              <a:spcBef>
                <a:spcPts val="1200"/>
              </a:spcBef>
            </a:pPr>
            <a:r>
              <a:rPr lang="en-US" sz="2400" dirty="0" smtClean="0">
                <a:solidFill>
                  <a:srgbClr val="FFFFFF"/>
                </a:solidFill>
              </a:rPr>
              <a:t>Massive Change And Innovation</a:t>
            </a:r>
            <a:endParaRPr lang="en-US" b="1" dirty="0" smtClean="0">
              <a:solidFill>
                <a:srgbClr val="FFFFFF"/>
              </a:solidFill>
              <a:effectLst>
                <a:glow rad="101600">
                  <a:srgbClr val="FFFFFF"/>
                </a:glow>
              </a:effectLst>
            </a:endParaRPr>
          </a:p>
        </p:txBody>
      </p:sp>
      <p:sp>
        <p:nvSpPr>
          <p:cNvPr id="13" name="TextBox 12"/>
          <p:cNvSpPr txBox="1"/>
          <p:nvPr/>
        </p:nvSpPr>
        <p:spPr>
          <a:xfrm>
            <a:off x="5245055" y="3531395"/>
            <a:ext cx="3479495" cy="461665"/>
          </a:xfrm>
          <a:prstGeom prst="rect">
            <a:avLst/>
          </a:prstGeom>
          <a:noFill/>
        </p:spPr>
        <p:txBody>
          <a:bodyPr wrap="square" rtlCol="0">
            <a:spAutoFit/>
          </a:bodyPr>
          <a:lstStyle/>
          <a:p>
            <a:r>
              <a:rPr lang="en-US" sz="2400" dirty="0">
                <a:solidFill>
                  <a:srgbClr val="FFFFFF"/>
                </a:solidFill>
              </a:rPr>
              <a:t>New </a:t>
            </a:r>
            <a:r>
              <a:rPr lang="en-US" sz="2400" dirty="0" smtClean="0">
                <a:solidFill>
                  <a:srgbClr val="FFFFFF"/>
                </a:solidFill>
              </a:rPr>
              <a:t>Value </a:t>
            </a:r>
            <a:r>
              <a:rPr lang="en-US" sz="2400" dirty="0">
                <a:solidFill>
                  <a:srgbClr val="FFFFFF"/>
                </a:solidFill>
              </a:rPr>
              <a:t>C</a:t>
            </a:r>
            <a:r>
              <a:rPr lang="en-US" sz="2400" dirty="0" smtClean="0">
                <a:solidFill>
                  <a:srgbClr val="FFFFFF"/>
                </a:solidFill>
              </a:rPr>
              <a:t>reation</a:t>
            </a:r>
            <a:endParaRPr lang="en-US" sz="2400" dirty="0">
              <a:solidFill>
                <a:srgbClr val="FFFFFF"/>
              </a:solidFill>
            </a:endParaRPr>
          </a:p>
        </p:txBody>
      </p:sp>
      <p:sp>
        <p:nvSpPr>
          <p:cNvPr id="14" name="Rectangle 13"/>
          <p:cNvSpPr/>
          <p:nvPr/>
        </p:nvSpPr>
        <p:spPr>
          <a:xfrm>
            <a:off x="5248656" y="2342699"/>
            <a:ext cx="3895344" cy="830997"/>
          </a:xfrm>
          <a:prstGeom prst="rect">
            <a:avLst/>
          </a:prstGeom>
        </p:spPr>
        <p:txBody>
          <a:bodyPr wrap="square">
            <a:spAutoFit/>
          </a:bodyPr>
          <a:lstStyle/>
          <a:p>
            <a:pPr>
              <a:spcBef>
                <a:spcPts val="1200"/>
              </a:spcBef>
            </a:pPr>
            <a:r>
              <a:rPr lang="en-US" sz="2400" dirty="0">
                <a:solidFill>
                  <a:srgbClr val="FFFFFF"/>
                </a:solidFill>
              </a:rPr>
              <a:t>Applications </a:t>
            </a:r>
            <a:r>
              <a:rPr lang="en-US" sz="2400" dirty="0" smtClean="0">
                <a:solidFill>
                  <a:srgbClr val="FFFFFF"/>
                </a:solidFill>
              </a:rPr>
              <a:t>Offer </a:t>
            </a:r>
            <a:r>
              <a:rPr lang="en-US" sz="2400" dirty="0">
                <a:solidFill>
                  <a:srgbClr val="FFFFFF"/>
                </a:solidFill>
              </a:rPr>
              <a:t>I</a:t>
            </a:r>
            <a:r>
              <a:rPr lang="en-US" sz="2400" dirty="0" smtClean="0">
                <a:solidFill>
                  <a:srgbClr val="FFFFFF"/>
                </a:solidFill>
              </a:rPr>
              <a:t>nfinite Possibilities</a:t>
            </a:r>
            <a:endParaRPr lang="en-US" sz="2400" b="1" dirty="0">
              <a:solidFill>
                <a:srgbClr val="FFFFFF"/>
              </a:solidFill>
              <a:effectLst>
                <a:glow rad="101600">
                  <a:srgbClr val="FFFFFF"/>
                </a:glow>
              </a:effectLst>
            </a:endParaRPr>
          </a:p>
        </p:txBody>
      </p:sp>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80788" y1="52421" x2="80788" y2="52421"/>
                        <a14:foregroundMark x1="80788" y1="32632" x2="80788" y2="32632"/>
                        <a14:foregroundMark x1="83990" y1="33474" x2="83990" y2="33474"/>
                      </a14:backgroundRemoval>
                    </a14:imgEffect>
                  </a14:imgLayer>
                </a14:imgProps>
              </a:ext>
              <a:ext uri="{28A0092B-C50C-407E-A947-70E740481C1C}">
                <a14:useLocalDpi xmlns:a14="http://schemas.microsoft.com/office/drawing/2010/main"/>
              </a:ext>
            </a:extLst>
          </a:blip>
          <a:stretch>
            <a:fillRect/>
          </a:stretch>
        </p:blipFill>
        <p:spPr>
          <a:xfrm>
            <a:off x="805050" y="522824"/>
            <a:ext cx="2557125" cy="2991711"/>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233" y="1832449"/>
            <a:ext cx="3386747" cy="1917731"/>
          </a:xfrm>
          <a:prstGeom prst="rect">
            <a:avLst/>
          </a:prstGeom>
        </p:spPr>
      </p:pic>
      <p:pic>
        <p:nvPicPr>
          <p:cNvPr id="24" name="Picture 23"/>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4605" y="1049687"/>
            <a:ext cx="782762" cy="782762"/>
          </a:xfrm>
          <a:prstGeom prst="rect">
            <a:avLst/>
          </a:prstGeom>
        </p:spPr>
      </p:pic>
      <p:grpSp>
        <p:nvGrpSpPr>
          <p:cNvPr id="26" name="Group 25"/>
          <p:cNvGrpSpPr/>
          <p:nvPr/>
        </p:nvGrpSpPr>
        <p:grpSpPr>
          <a:xfrm>
            <a:off x="2657702" y="1434914"/>
            <a:ext cx="2080861" cy="3049039"/>
            <a:chOff x="1003545" y="-237714"/>
            <a:chExt cx="2277002" cy="3372885"/>
          </a:xfrm>
        </p:grpSpPr>
        <p:pic>
          <p:nvPicPr>
            <p:cNvPr id="27" name="Picture 26"/>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03545" y="-237714"/>
              <a:ext cx="2277002" cy="3372885"/>
            </a:xfrm>
            <a:prstGeom prst="rect">
              <a:avLst/>
            </a:prstGeom>
          </p:spPr>
        </p:pic>
        <p:pic>
          <p:nvPicPr>
            <p:cNvPr id="28" name="Picture 27"/>
            <p:cNvPicPr>
              <a:picLocks/>
            </p:cNvPicPr>
            <p:nvPr/>
          </p:nvPicPr>
          <p:blipFill rotWithShape="1">
            <a:blip r:embed="rId7" cstate="print">
              <a:extLst>
                <a:ext uri="{28A0092B-C50C-407E-A947-70E740481C1C}">
                  <a14:useLocalDpi xmlns:a14="http://schemas.microsoft.com/office/drawing/2010/main"/>
                </a:ext>
              </a:extLst>
            </a:blip>
            <a:srcRect/>
            <a:stretch/>
          </p:blipFill>
          <p:spPr>
            <a:xfrm>
              <a:off x="1571921" y="524005"/>
              <a:ext cx="1149839" cy="1835040"/>
            </a:xfrm>
            <a:prstGeom prst="rect">
              <a:avLst/>
            </a:prstGeom>
          </p:spPr>
        </p:pic>
      </p:grpSp>
      <p:pic>
        <p:nvPicPr>
          <p:cNvPr id="29" name="Picture 28"/>
          <p:cNvPicPr>
            <a:picLocks noChangeAspect="1"/>
          </p:cNvPicPr>
          <p:nvPr/>
        </p:nvPicPr>
        <p:blipFill rotWithShape="1">
          <a:blip r:embed="rId8" cstate="print">
            <a:clrChange>
              <a:clrFrom>
                <a:srgbClr val="FFFFFF"/>
              </a:clrFrom>
              <a:clrTo>
                <a:srgbClr val="FFFFFF">
                  <a:alpha val="0"/>
                </a:srgbClr>
              </a:clrTo>
            </a:clrChange>
            <a:extLst>
              <a:ext uri="{BEBA8EAE-BF5A-486C-A8C5-ECC9F3942E4B}">
                <a14:imgProps xmlns:a14="http://schemas.microsoft.com/office/drawing/2010/main">
                  <a14:imgLayer r:embed="rId9">
                    <a14:imgEffect>
                      <a14:backgroundRemoval t="8762" b="70286" l="29832" r="68768">
                        <a14:foregroundMark x1="52661" y1="64952" x2="52661" y2="64952"/>
                      </a14:backgroundRemoval>
                    </a14:imgEffect>
                  </a14:imgLayer>
                </a14:imgProps>
              </a:ext>
              <a:ext uri="{28A0092B-C50C-407E-A947-70E740481C1C}">
                <a14:useLocalDpi xmlns:a14="http://schemas.microsoft.com/office/drawing/2010/main"/>
              </a:ext>
            </a:extLst>
          </a:blip>
          <a:srcRect l="29820" t="8288" r="30443" b="28858"/>
          <a:stretch/>
        </p:blipFill>
        <p:spPr>
          <a:xfrm>
            <a:off x="2064241" y="3003791"/>
            <a:ext cx="1186921" cy="1380411"/>
          </a:xfrm>
          <a:prstGeom prst="rect">
            <a:avLst/>
          </a:prstGeom>
        </p:spPr>
      </p:pic>
      <p:pic>
        <p:nvPicPr>
          <p:cNvPr id="25" name="Picture 24"/>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10000" b="90000" l="0" r="100000">
                        <a14:foregroundMark x1="92938" y1="75500" x2="92938" y2="75500"/>
                        <a14:foregroundMark x1="21688" y1="43917" x2="21688" y2="43917"/>
                        <a14:foregroundMark x1="24313" y1="42167" x2="24313" y2="42167"/>
                        <a14:foregroundMark x1="28313" y1="41000" x2="28313" y2="41000"/>
                      </a14:backgroundRemoval>
                    </a14:imgEffect>
                  </a14:imgLayer>
                </a14:imgProps>
              </a:ext>
              <a:ext uri="{28A0092B-C50C-407E-A947-70E740481C1C}">
                <a14:useLocalDpi xmlns:a14="http://schemas.microsoft.com/office/drawing/2010/main"/>
              </a:ext>
            </a:extLst>
          </a:blip>
          <a:srcRect t="32319" b="12880"/>
          <a:stretch/>
        </p:blipFill>
        <p:spPr>
          <a:xfrm>
            <a:off x="2083612" y="3814902"/>
            <a:ext cx="2770231" cy="1138600"/>
          </a:xfrm>
          <a:prstGeom prst="rect">
            <a:avLst/>
          </a:prstGeom>
        </p:spPr>
      </p:pic>
      <p:pic>
        <p:nvPicPr>
          <p:cNvPr id="1026"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313" y="3530813"/>
            <a:ext cx="1811337" cy="156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17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flipV="1">
            <a:off x="0" y="1109272"/>
            <a:ext cx="9144000" cy="2677619"/>
          </a:xfrm>
          <a:prstGeom prst="rect">
            <a:avLst/>
          </a:prstGeom>
          <a:gradFill flip="none" rotWithShape="1">
            <a:gsLst>
              <a:gs pos="14000">
                <a:schemeClr val="bg1">
                  <a:alpha val="88000"/>
                </a:schemeClr>
              </a:gs>
              <a:gs pos="0">
                <a:schemeClr val="bg1"/>
              </a:gs>
              <a:gs pos="62000">
                <a:schemeClr val="tx2">
                  <a:shade val="67500"/>
                  <a:satMod val="115000"/>
                </a:schemeClr>
              </a:gs>
              <a:gs pos="91000">
                <a:schemeClr val="tx2">
                  <a:shade val="100000"/>
                  <a:satMod val="115000"/>
                </a:schemeClr>
              </a:gs>
            </a:gsLst>
            <a:lin ang="16200000" scaled="1"/>
            <a:tileRect/>
          </a:gradFill>
          <a:ln w="12700" cmpd="sng">
            <a:noFill/>
          </a:ln>
          <a:effectLst/>
        </p:spPr>
        <p:style>
          <a:lnRef idx="1">
            <a:schemeClr val="accent1"/>
          </a:lnRef>
          <a:fillRef idx="3">
            <a:schemeClr val="accent1"/>
          </a:fillRef>
          <a:effectRef idx="2">
            <a:schemeClr val="accent1"/>
          </a:effectRef>
          <a:fontRef idx="minor">
            <a:schemeClr val="lt1"/>
          </a:fontRef>
        </p:style>
        <p:txBody>
          <a:bodyPr lIns="91060" tIns="45530" rIns="91060" bIns="45530" rtlCol="0" anchor="ctr"/>
          <a:lstStyle/>
          <a:p>
            <a:pPr algn="ctr" defTabSz="455319"/>
            <a:endParaRPr lang="en-US" dirty="0">
              <a:solidFill>
                <a:srgbClr val="FFFFFF"/>
              </a:solidFill>
            </a:endParaRPr>
          </a:p>
        </p:txBody>
      </p:sp>
      <p:sp>
        <p:nvSpPr>
          <p:cNvPr id="46" name="TextBox 45"/>
          <p:cNvSpPr txBox="1"/>
          <p:nvPr/>
        </p:nvSpPr>
        <p:spPr>
          <a:xfrm>
            <a:off x="599588" y="4704015"/>
            <a:ext cx="1639824" cy="215444"/>
          </a:xfrm>
          <a:prstGeom prst="rect">
            <a:avLst/>
          </a:prstGeom>
          <a:noFill/>
        </p:spPr>
        <p:txBody>
          <a:bodyPr wrap="square" lIns="91060" tIns="45530" rIns="91060" bIns="45530" rtlCol="0">
            <a:spAutoFit/>
          </a:bodyPr>
          <a:lstStyle/>
          <a:p>
            <a:pPr defTabSz="455319"/>
            <a:r>
              <a:rPr lang="en-US" sz="800" dirty="0">
                <a:solidFill>
                  <a:srgbClr val="FFFFFF"/>
                </a:solidFill>
              </a:rPr>
              <a:t>Source: IDC </a:t>
            </a:r>
          </a:p>
        </p:txBody>
      </p:sp>
      <p:pic>
        <p:nvPicPr>
          <p:cNvPr id="41" name="Picture 40"/>
          <p:cNvPicPr>
            <a:picLocks noChangeAspect="1"/>
          </p:cNvPicPr>
          <p:nvPr/>
        </p:nvPicPr>
        <p:blipFill rotWithShape="1">
          <a:blip r:embed="rId3" cstate="print">
            <a:alphaModFix/>
            <a:extLst>
              <a:ext uri="{28A0092B-C50C-407E-A947-70E740481C1C}">
                <a14:useLocalDpi xmlns:a14="http://schemas.microsoft.com/office/drawing/2010/main"/>
              </a:ext>
            </a:extLst>
          </a:blip>
          <a:srcRect b="-665"/>
          <a:stretch/>
        </p:blipFill>
        <p:spPr>
          <a:xfrm>
            <a:off x="608837" y="1646899"/>
            <a:ext cx="1529862" cy="1371600"/>
          </a:xfrm>
          <a:prstGeom prst="hexagon">
            <a:avLst>
              <a:gd name="adj" fmla="val 24204"/>
              <a:gd name="vf" fmla="val 115470"/>
            </a:avLst>
          </a:prstGeom>
          <a:ln w="38100">
            <a:solidFill>
              <a:schemeClr val="bg1"/>
            </a:solidFill>
          </a:ln>
          <a:effectLst/>
        </p:spPr>
      </p:pic>
      <p:sp>
        <p:nvSpPr>
          <p:cNvPr id="42" name="TextBox 41"/>
          <p:cNvSpPr txBox="1"/>
          <p:nvPr/>
        </p:nvSpPr>
        <p:spPr>
          <a:xfrm>
            <a:off x="398074" y="3086739"/>
            <a:ext cx="1943099" cy="399726"/>
          </a:xfrm>
          <a:prstGeom prst="rect">
            <a:avLst/>
          </a:prstGeom>
          <a:noFill/>
        </p:spPr>
        <p:txBody>
          <a:bodyPr wrap="square" lIns="91060" tIns="45530" rIns="91060" bIns="45530" rtlCol="0">
            <a:spAutoFit/>
          </a:bodyPr>
          <a:lstStyle/>
          <a:p>
            <a:pPr algn="ctr" defTabSz="455319"/>
            <a:r>
              <a:rPr lang="en-US" sz="2000" dirty="0" smtClean="0">
                <a:solidFill>
                  <a:srgbClr val="FFFFFF"/>
                </a:solidFill>
                <a:latin typeface="+mj-lt"/>
                <a:cs typeface="Architects Daughter"/>
              </a:rPr>
              <a:t>MOBILE</a:t>
            </a:r>
          </a:p>
        </p:txBody>
      </p:sp>
      <p:pic>
        <p:nvPicPr>
          <p:cNvPr id="44" name="Picture 43"/>
          <p:cNvPicPr>
            <a:picLocks/>
          </p:cNvPicPr>
          <p:nvPr/>
        </p:nvPicPr>
        <p:blipFill>
          <a:blip r:embed="rId4" cstate="email">
            <a:alphaModFix/>
            <a:extLst>
              <a:ext uri="{28A0092B-C50C-407E-A947-70E740481C1C}">
                <a14:useLocalDpi xmlns:a14="http://schemas.microsoft.com/office/drawing/2010/main"/>
              </a:ext>
            </a:extLst>
          </a:blip>
          <a:stretch>
            <a:fillRect/>
          </a:stretch>
        </p:blipFill>
        <p:spPr>
          <a:xfrm>
            <a:off x="2661413" y="1646899"/>
            <a:ext cx="1536192" cy="1371600"/>
          </a:xfrm>
          <a:prstGeom prst="hexagon">
            <a:avLst>
              <a:gd name="adj" fmla="val 24204"/>
              <a:gd name="vf" fmla="val 115470"/>
            </a:avLst>
          </a:prstGeom>
          <a:ln w="38100">
            <a:solidFill>
              <a:schemeClr val="bg1"/>
            </a:solidFill>
          </a:ln>
          <a:effectLst/>
        </p:spPr>
      </p:pic>
      <p:sp>
        <p:nvSpPr>
          <p:cNvPr id="45" name="TextBox 44"/>
          <p:cNvSpPr txBox="1"/>
          <p:nvPr/>
        </p:nvSpPr>
        <p:spPr>
          <a:xfrm>
            <a:off x="2418587" y="3086739"/>
            <a:ext cx="1943099" cy="399726"/>
          </a:xfrm>
          <a:prstGeom prst="rect">
            <a:avLst/>
          </a:prstGeom>
          <a:noFill/>
        </p:spPr>
        <p:txBody>
          <a:bodyPr wrap="square" lIns="91060" tIns="45530" rIns="91060" bIns="45530" rtlCol="0">
            <a:spAutoFit/>
          </a:bodyPr>
          <a:lstStyle>
            <a:defPPr>
              <a:defRPr lang="en-US"/>
            </a:defPPr>
            <a:lvl1pPr algn="ctr">
              <a:defRPr sz="2000">
                <a:solidFill>
                  <a:schemeClr val="bg1"/>
                </a:solidFill>
                <a:effectLst/>
                <a:latin typeface="Architects Daughter"/>
                <a:cs typeface="Architects Daughter"/>
              </a:defRPr>
            </a:lvl1pPr>
          </a:lstStyle>
          <a:p>
            <a:pPr defTabSz="455319"/>
            <a:r>
              <a:rPr lang="en-US" dirty="0">
                <a:solidFill>
                  <a:srgbClr val="FFFFFF"/>
                </a:solidFill>
                <a:latin typeface="+mj-lt"/>
              </a:rPr>
              <a:t>CLOUD</a:t>
            </a:r>
          </a:p>
        </p:txBody>
      </p:sp>
      <p:pic>
        <p:nvPicPr>
          <p:cNvPr id="48" name="Picture 47"/>
          <p:cNvPicPr>
            <a:picLocks/>
          </p:cNvPicPr>
          <p:nvPr/>
        </p:nvPicPr>
        <p:blipFill rotWithShape="1">
          <a:blip r:embed="rId5" cstate="email">
            <a:alphaModFix/>
            <a:extLst>
              <a:ext uri="{28A0092B-C50C-407E-A947-70E740481C1C}">
                <a14:useLocalDpi xmlns:a14="http://schemas.microsoft.com/office/drawing/2010/main"/>
              </a:ext>
            </a:extLst>
          </a:blip>
          <a:srcRect/>
          <a:stretch/>
        </p:blipFill>
        <p:spPr>
          <a:xfrm>
            <a:off x="4720319" y="1646899"/>
            <a:ext cx="1536192" cy="1371600"/>
          </a:xfrm>
          <a:prstGeom prst="hexagon">
            <a:avLst>
              <a:gd name="adj" fmla="val 24204"/>
              <a:gd name="vf" fmla="val 115470"/>
            </a:avLst>
          </a:prstGeom>
          <a:ln w="38100">
            <a:solidFill>
              <a:schemeClr val="bg1"/>
            </a:solidFill>
          </a:ln>
          <a:effectLst/>
        </p:spPr>
      </p:pic>
      <p:sp>
        <p:nvSpPr>
          <p:cNvPr id="49" name="TextBox 48"/>
          <p:cNvSpPr txBox="1"/>
          <p:nvPr/>
        </p:nvSpPr>
        <p:spPr>
          <a:xfrm>
            <a:off x="4511669" y="3086739"/>
            <a:ext cx="1943099" cy="399726"/>
          </a:xfrm>
          <a:prstGeom prst="rect">
            <a:avLst/>
          </a:prstGeom>
          <a:noFill/>
        </p:spPr>
        <p:txBody>
          <a:bodyPr wrap="square" lIns="91060" tIns="45530" rIns="91060" bIns="45530" rtlCol="0">
            <a:spAutoFit/>
          </a:bodyPr>
          <a:lstStyle>
            <a:defPPr>
              <a:defRPr lang="en-US"/>
            </a:defPPr>
            <a:lvl1pPr algn="ctr">
              <a:defRPr sz="2000">
                <a:solidFill>
                  <a:schemeClr val="bg1"/>
                </a:solidFill>
                <a:effectLst/>
                <a:latin typeface="Architects Daughter"/>
                <a:cs typeface="Architects Daughter"/>
              </a:defRPr>
            </a:lvl1pPr>
          </a:lstStyle>
          <a:p>
            <a:pPr defTabSz="455319"/>
            <a:r>
              <a:rPr lang="en-US" dirty="0">
                <a:solidFill>
                  <a:srgbClr val="FFFFFF"/>
                </a:solidFill>
                <a:latin typeface="+mj-lt"/>
              </a:rPr>
              <a:t>BIG DATA</a:t>
            </a:r>
          </a:p>
        </p:txBody>
      </p:sp>
      <p:pic>
        <p:nvPicPr>
          <p:cNvPr id="51" name="Picture 50"/>
          <p:cNvPicPr>
            <a:picLocks/>
          </p:cNvPicPr>
          <p:nvPr/>
        </p:nvPicPr>
        <p:blipFill rotWithShape="1">
          <a:blip r:embed="rId6" cstate="email">
            <a:alphaModFix/>
            <a:extLst>
              <a:ext uri="{28A0092B-C50C-407E-A947-70E740481C1C}">
                <a14:useLocalDpi xmlns:a14="http://schemas.microsoft.com/office/drawing/2010/main"/>
              </a:ext>
            </a:extLst>
          </a:blip>
          <a:srcRect/>
          <a:stretch/>
        </p:blipFill>
        <p:spPr>
          <a:xfrm>
            <a:off x="6779224" y="1646899"/>
            <a:ext cx="1536192" cy="1371600"/>
          </a:xfrm>
          <a:prstGeom prst="hexagon">
            <a:avLst>
              <a:gd name="adj" fmla="val 24204"/>
              <a:gd name="vf" fmla="val 115470"/>
            </a:avLst>
          </a:prstGeom>
          <a:ln w="38100">
            <a:solidFill>
              <a:schemeClr val="bg1"/>
            </a:solidFill>
          </a:ln>
          <a:effectLst/>
        </p:spPr>
      </p:pic>
      <p:sp>
        <p:nvSpPr>
          <p:cNvPr id="52" name="TextBox 51"/>
          <p:cNvSpPr txBox="1"/>
          <p:nvPr/>
        </p:nvSpPr>
        <p:spPr>
          <a:xfrm>
            <a:off x="6604753" y="3086739"/>
            <a:ext cx="1943099" cy="399726"/>
          </a:xfrm>
          <a:prstGeom prst="rect">
            <a:avLst/>
          </a:prstGeom>
          <a:noFill/>
        </p:spPr>
        <p:txBody>
          <a:bodyPr wrap="square" lIns="91060" tIns="45530" rIns="91060" bIns="45530" rtlCol="0">
            <a:spAutoFit/>
          </a:bodyPr>
          <a:lstStyle>
            <a:defPPr>
              <a:defRPr lang="en-US"/>
            </a:defPPr>
            <a:lvl1pPr algn="ctr">
              <a:defRPr sz="2000">
                <a:solidFill>
                  <a:schemeClr val="bg1"/>
                </a:solidFill>
                <a:effectLst/>
                <a:latin typeface="Architects Daughter"/>
                <a:cs typeface="Architects Daughter"/>
              </a:defRPr>
            </a:lvl1pPr>
          </a:lstStyle>
          <a:p>
            <a:pPr defTabSz="455319"/>
            <a:r>
              <a:rPr lang="en-US" dirty="0">
                <a:solidFill>
                  <a:srgbClr val="FFFFFF"/>
                </a:solidFill>
                <a:latin typeface="+mj-lt"/>
              </a:rPr>
              <a:t>SOCIAL</a:t>
            </a:r>
          </a:p>
        </p:txBody>
      </p:sp>
      <p:sp>
        <p:nvSpPr>
          <p:cNvPr id="20" name="Rectangle 19" hidden="1"/>
          <p:cNvSpPr/>
          <p:nvPr/>
        </p:nvSpPr>
        <p:spPr>
          <a:xfrm>
            <a:off x="152400" y="214313"/>
            <a:ext cx="8991600" cy="4553630"/>
          </a:xfrm>
          <a:prstGeom prst="rect">
            <a:avLst/>
          </a:prstGeom>
          <a:solidFill>
            <a:schemeClr val="tx1">
              <a:alpha val="81000"/>
            </a:schemeClr>
          </a:solidFill>
        </p:spPr>
        <p:txBody>
          <a:bodyPr wrap="square" lIns="91060" tIns="45530" rIns="91060" bIns="45530">
            <a:noAutofit/>
          </a:bodyPr>
          <a:lstStyle/>
          <a:p>
            <a:pPr defTabSz="455319">
              <a:spcBef>
                <a:spcPts val="1200"/>
              </a:spcBef>
              <a:defRPr/>
            </a:pPr>
            <a:r>
              <a:rPr lang="en-US" sz="2400" dirty="0">
                <a:solidFill>
                  <a:srgbClr val="FFFF00"/>
                </a:solidFill>
              </a:rPr>
              <a:t>The 3rd platform is underpinned by these key technology mega trends – Mobile, Cloud, Big Data and Social </a:t>
            </a:r>
          </a:p>
          <a:p>
            <a:pPr defTabSz="455319">
              <a:spcBef>
                <a:spcPts val="1200"/>
              </a:spcBef>
              <a:defRPr/>
            </a:pPr>
            <a:endParaRPr lang="en-US" sz="2400" dirty="0">
              <a:solidFill>
                <a:srgbClr val="FFFF00"/>
              </a:solidFill>
            </a:endParaRPr>
          </a:p>
          <a:p>
            <a:pPr defTabSz="455319">
              <a:spcBef>
                <a:spcPts val="1200"/>
              </a:spcBef>
              <a:defRPr/>
            </a:pPr>
            <a:r>
              <a:rPr lang="en-US" sz="2400" dirty="0">
                <a:solidFill>
                  <a:srgbClr val="FFFF00"/>
                </a:solidFill>
              </a:rPr>
              <a:t>…. But we shouldn’t be confused, these are purely enablers – on their own they mean very little to the business</a:t>
            </a:r>
          </a:p>
        </p:txBody>
      </p:sp>
      <p:sp>
        <p:nvSpPr>
          <p:cNvPr id="21" name="Subtitle 3"/>
          <p:cNvSpPr txBox="1">
            <a:spLocks/>
          </p:cNvSpPr>
          <p:nvPr/>
        </p:nvSpPr>
        <p:spPr>
          <a:xfrm>
            <a:off x="243914" y="561520"/>
            <a:ext cx="8449733" cy="30241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solidFill>
                  <a:srgbClr val="FFFFFF"/>
                </a:solidFill>
                <a:latin typeface="Architects Daughter" pitchFamily="2" charset="0"/>
              </a:rPr>
              <a:t>Driving A New Digital Agenda</a:t>
            </a:r>
            <a:endParaRPr lang="en-US" sz="2000" dirty="0">
              <a:solidFill>
                <a:srgbClr val="FFFFFF"/>
              </a:solidFill>
              <a:latin typeface="Architects Daughter" pitchFamily="2" charset="0"/>
            </a:endParaRPr>
          </a:p>
        </p:txBody>
      </p:sp>
      <p:sp>
        <p:nvSpPr>
          <p:cNvPr id="2" name="Title 1"/>
          <p:cNvSpPr>
            <a:spLocks noGrp="1"/>
          </p:cNvSpPr>
          <p:nvPr>
            <p:ph type="ctrTitle"/>
          </p:nvPr>
        </p:nvSpPr>
        <p:spPr/>
        <p:txBody>
          <a:bodyPr/>
          <a:lstStyle/>
          <a:p>
            <a:r>
              <a:rPr lang="en-US" smtClean="0"/>
              <a:t>CONVERGING MEGA TRENDS</a:t>
            </a:r>
            <a:endParaRPr lang="en-GB" dirty="0"/>
          </a:p>
        </p:txBody>
      </p:sp>
    </p:spTree>
    <p:extLst>
      <p:ext uri="{BB962C8B-B14F-4D97-AF65-F5344CB8AC3E}">
        <p14:creationId xmlns:p14="http://schemas.microsoft.com/office/powerpoint/2010/main" val="2462952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19" name="Rectangle 18"/>
          <p:cNvSpPr/>
          <p:nvPr/>
        </p:nvSpPr>
        <p:spPr>
          <a:xfrm>
            <a:off x="0" y="3666849"/>
            <a:ext cx="9144000" cy="845612"/>
          </a:xfrm>
          <a:prstGeom prst="rect">
            <a:avLst/>
          </a:prstGeom>
          <a:gradFill flip="none" rotWithShape="1">
            <a:gsLst>
              <a:gs pos="5000">
                <a:schemeClr val="bg1"/>
              </a:gs>
              <a:gs pos="100000">
                <a:schemeClr val="bg1">
                  <a:alpha val="0"/>
                </a:schemeClr>
              </a:gs>
            </a:gsLst>
            <a:lin ang="16200000" scaled="0"/>
            <a:tileRec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rot="10800000">
            <a:off x="-3" y="-10243"/>
            <a:ext cx="9144003" cy="2058738"/>
          </a:xfrm>
          <a:prstGeom prst="rect">
            <a:avLst/>
          </a:prstGeom>
          <a:gradFill flip="none" rotWithShape="1">
            <a:gsLst>
              <a:gs pos="0">
                <a:schemeClr val="tx1">
                  <a:alpha val="0"/>
                </a:schemeClr>
              </a:gs>
              <a:gs pos="100000">
                <a:schemeClr val="tx1"/>
              </a:gs>
            </a:gsLst>
            <a:lin ang="5400000" scaled="0"/>
            <a:tileRec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Rectangle 1"/>
          <p:cNvSpPr/>
          <p:nvPr/>
        </p:nvSpPr>
        <p:spPr>
          <a:xfrm rot="10800000">
            <a:off x="108838" y="655052"/>
            <a:ext cx="2765894" cy="4144209"/>
          </a:xfrm>
          <a:prstGeom prst="rect">
            <a:avLst/>
          </a:prstGeom>
          <a:gradFill flip="none" rotWithShape="1">
            <a:gsLst>
              <a:gs pos="38000">
                <a:schemeClr val="tx1">
                  <a:alpha val="36000"/>
                </a:schemeClr>
              </a:gs>
              <a:gs pos="100000">
                <a:srgbClr val="FFFFFF">
                  <a:alpha val="46000"/>
                </a:srgbClr>
              </a:gs>
            </a:gsLst>
            <a:lin ang="16200000" scaled="0"/>
            <a:tileRec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4" name="TextBox 3"/>
          <p:cNvSpPr txBox="1"/>
          <p:nvPr/>
        </p:nvSpPr>
        <p:spPr>
          <a:xfrm>
            <a:off x="2339970" y="2924317"/>
            <a:ext cx="4597412" cy="1600438"/>
          </a:xfrm>
          <a:prstGeom prst="rect">
            <a:avLst/>
          </a:prstGeom>
          <a:noFill/>
        </p:spPr>
        <p:txBody>
          <a:bodyPr wrap="none" lIns="0" rIns="0" rtlCol="0">
            <a:spAutoFit/>
          </a:bodyPr>
          <a:lstStyle/>
          <a:p>
            <a:pPr algn="ctr"/>
            <a:r>
              <a:rPr lang="en-US" sz="2400" b="1" dirty="0" smtClean="0">
                <a:solidFill>
                  <a:srgbClr val="2C95DD"/>
                </a:solidFill>
                <a:effectLst>
                  <a:glow rad="101600">
                    <a:srgbClr val="FFFFFF">
                      <a:alpha val="40000"/>
                    </a:srgbClr>
                  </a:glow>
                </a:effectLst>
              </a:rPr>
              <a:t>Legacy Blues</a:t>
            </a:r>
          </a:p>
          <a:p>
            <a:pPr algn="ctr"/>
            <a:r>
              <a:rPr lang="en-US" sz="2400" b="1" dirty="0" smtClean="0">
                <a:solidFill>
                  <a:srgbClr val="2C95DD"/>
                </a:solidFill>
                <a:effectLst>
                  <a:glow rad="101600">
                    <a:srgbClr val="FFFFFF">
                      <a:alpha val="40000"/>
                    </a:srgbClr>
                  </a:glow>
                </a:effectLst>
              </a:rPr>
              <a:t>100% Reactive</a:t>
            </a:r>
          </a:p>
          <a:p>
            <a:pPr algn="ctr"/>
            <a:endParaRPr lang="en-US" sz="1400" b="1" dirty="0" smtClean="0">
              <a:solidFill>
                <a:srgbClr val="2C95DD"/>
              </a:solidFill>
              <a:effectLst>
                <a:glow rad="101600">
                  <a:srgbClr val="FFFFFF">
                    <a:alpha val="40000"/>
                  </a:srgbClr>
                </a:glow>
              </a:effectLst>
            </a:endParaRPr>
          </a:p>
          <a:p>
            <a:pPr algn="ctr"/>
            <a:r>
              <a:rPr lang="en-US" sz="3600" b="1" dirty="0" smtClean="0">
                <a:ln w="3175">
                  <a:solidFill>
                    <a:srgbClr val="FFFFFF"/>
                  </a:solidFill>
                </a:ln>
                <a:solidFill>
                  <a:srgbClr val="2C95DD"/>
                </a:solidFill>
                <a:effectLst>
                  <a:glow rad="101600">
                    <a:srgbClr val="FFFFFF">
                      <a:alpha val="40000"/>
                    </a:srgbClr>
                  </a:glow>
                </a:effectLst>
              </a:rPr>
              <a:t>Are We Relevant?</a:t>
            </a:r>
          </a:p>
        </p:txBody>
      </p:sp>
      <p:grpSp>
        <p:nvGrpSpPr>
          <p:cNvPr id="5" name="Group 4"/>
          <p:cNvGrpSpPr/>
          <p:nvPr/>
        </p:nvGrpSpPr>
        <p:grpSpPr>
          <a:xfrm>
            <a:off x="22728" y="1111026"/>
            <a:ext cx="2941408" cy="1906800"/>
            <a:chOff x="258992" y="1219200"/>
            <a:chExt cx="2941408" cy="1906800"/>
          </a:xfrm>
        </p:grpSpPr>
        <p:sp>
          <p:nvSpPr>
            <p:cNvPr id="3" name="TextBox 2"/>
            <p:cNvSpPr txBox="1"/>
            <p:nvPr/>
          </p:nvSpPr>
          <p:spPr>
            <a:xfrm>
              <a:off x="533400" y="1219200"/>
              <a:ext cx="2277456" cy="675693"/>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569913">
                <a:defRPr sz="2000" spc="-50">
                  <a:solidFill>
                    <a:srgbClr val="FFFFFF"/>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algn="ctr"/>
              <a:r>
                <a:rPr lang="en-US" sz="2400" b="1" spc="0" dirty="0" smtClean="0">
                  <a:cs typeface="Architects Daughter"/>
                </a:rPr>
                <a:t>CFO’S VIEW </a:t>
              </a:r>
              <a:endParaRPr lang="en-US" sz="2400" b="1" spc="0" dirty="0">
                <a:cs typeface="Architects Daughter"/>
              </a:endParaRPr>
            </a:p>
          </p:txBody>
        </p:sp>
        <p:sp>
          <p:nvSpPr>
            <p:cNvPr id="32" name="Content Placeholder 5"/>
            <p:cNvSpPr txBox="1">
              <a:spLocks/>
            </p:cNvSpPr>
            <p:nvPr/>
          </p:nvSpPr>
          <p:spPr bwMode="gray">
            <a:xfrm>
              <a:off x="258992" y="1894894"/>
              <a:ext cx="2941408" cy="1231106"/>
            </a:xfrm>
            <a:prstGeom prst="rect">
              <a:avLst/>
            </a:prstGeom>
            <a:noFill/>
          </p:spPr>
          <p:txBody>
            <a:bodyPr vert="horz" wrap="square" lIns="91440" tIns="91440" rIns="91440" bIns="91440">
              <a:spAutoFit/>
            </a:bodyPr>
            <a:lstStyle>
              <a:defPPr>
                <a:defRPr lang="en-US"/>
              </a:defPPr>
              <a:lvl1pPr marL="169863" indent="-169863">
                <a:spcBef>
                  <a:spcPts val="600"/>
                </a:spcBef>
                <a:buClr>
                  <a:schemeClr val="tx2"/>
                </a:buClr>
                <a:buFont typeface="Arial"/>
                <a:buChar char="•"/>
                <a:defRPr sz="1400">
                  <a:solidFill>
                    <a:srgbClr val="717073"/>
                  </a:solidFill>
                </a:defRPr>
              </a:lvl1pPr>
              <a:lvl2pPr marL="742950" indent="-285750">
                <a:spcBef>
                  <a:spcPts val="300"/>
                </a:spcBef>
                <a:buClr>
                  <a:schemeClr val="tx2"/>
                </a:buClr>
                <a:buFont typeface="Arial"/>
                <a:buChar char="–"/>
                <a:defRPr sz="2000">
                  <a:solidFill>
                    <a:srgbClr val="717073"/>
                  </a:solidFill>
                </a:defRPr>
              </a:lvl2pPr>
              <a:lvl3pPr marL="1084263" indent="-169863">
                <a:spcBef>
                  <a:spcPts val="300"/>
                </a:spcBef>
                <a:buClr>
                  <a:schemeClr val="tx2"/>
                </a:buClr>
                <a:buFont typeface="Arial"/>
                <a:buChar char="•"/>
                <a:defRPr sz="1600">
                  <a:solidFill>
                    <a:srgbClr val="717073"/>
                  </a:solidFill>
                </a:defRPr>
              </a:lvl3pPr>
              <a:lvl4pPr marL="1430338" indent="-168275">
                <a:spcBef>
                  <a:spcPts val="300"/>
                </a:spcBef>
                <a:buClr>
                  <a:schemeClr val="tx2"/>
                </a:buClr>
                <a:buFont typeface="Arial"/>
                <a:buChar char="–"/>
                <a:defRPr sz="1200">
                  <a:solidFill>
                    <a:srgbClr val="717073"/>
                  </a:solidFill>
                </a:defRPr>
              </a:lvl4pPr>
              <a:lvl5pPr marL="1770063" indent="-169863">
                <a:spcBef>
                  <a:spcPts val="300"/>
                </a:spcBef>
                <a:buClr>
                  <a:schemeClr val="tx2"/>
                </a:buClr>
                <a:buFont typeface="Arial"/>
                <a:buChar char="•"/>
                <a:defRPr sz="1100">
                  <a:solidFill>
                    <a:srgbClr val="717073"/>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lgn="ctr">
                <a:buClr>
                  <a:srgbClr val="FFFFFF"/>
                </a:buClr>
                <a:buFont typeface="Arial"/>
                <a:buNone/>
              </a:pPr>
              <a:endParaRPr lang="en-US" sz="1800" dirty="0" smtClean="0">
                <a:solidFill>
                  <a:srgbClr val="FFFFFF"/>
                </a:solidFill>
              </a:endParaRPr>
            </a:p>
            <a:p>
              <a:pPr marL="0" indent="0" algn="ctr">
                <a:buClr>
                  <a:srgbClr val="FFFFFF"/>
                </a:buClr>
                <a:buFont typeface="Arial"/>
                <a:buNone/>
              </a:pPr>
              <a:r>
                <a:rPr lang="en-US" sz="2000" dirty="0" smtClean="0">
                  <a:solidFill>
                    <a:srgbClr val="FFFFFF"/>
                  </a:solidFill>
                </a:rPr>
                <a:t>An Expense To Cut</a:t>
              </a:r>
              <a:endParaRPr lang="en-US" sz="1800" dirty="0" smtClean="0">
                <a:solidFill>
                  <a:srgbClr val="FFFFFF"/>
                </a:solidFill>
              </a:endParaRPr>
            </a:p>
            <a:p>
              <a:pPr marL="0" indent="0" algn="ctr">
                <a:buClr>
                  <a:srgbClr val="FFFFFF"/>
                </a:buClr>
                <a:buFont typeface="Arial"/>
                <a:buNone/>
              </a:pPr>
              <a:r>
                <a:rPr lang="en-US" sz="2000" dirty="0" smtClean="0">
                  <a:solidFill>
                    <a:srgbClr val="FFFFFF"/>
                  </a:solidFill>
                </a:rPr>
                <a:t>“Keep The Lights On”</a:t>
              </a:r>
              <a:endParaRPr lang="en-US" sz="2000" dirty="0">
                <a:solidFill>
                  <a:srgbClr val="FFFFFF"/>
                </a:solidFill>
              </a:endParaRPr>
            </a:p>
          </p:txBody>
        </p:sp>
      </p:grpSp>
      <p:sp>
        <p:nvSpPr>
          <p:cNvPr id="15" name="Rectangle 14"/>
          <p:cNvSpPr/>
          <p:nvPr/>
        </p:nvSpPr>
        <p:spPr>
          <a:xfrm rot="10800000">
            <a:off x="6481703" y="655052"/>
            <a:ext cx="2528946" cy="4144209"/>
          </a:xfrm>
          <a:prstGeom prst="rect">
            <a:avLst/>
          </a:prstGeom>
          <a:gradFill flip="none" rotWithShape="1">
            <a:gsLst>
              <a:gs pos="38000">
                <a:schemeClr val="tx1">
                  <a:alpha val="36000"/>
                </a:schemeClr>
              </a:gs>
              <a:gs pos="100000">
                <a:srgbClr val="FFFFFF">
                  <a:alpha val="46000"/>
                </a:srgbClr>
              </a:gs>
            </a:gsLst>
            <a:lin ang="16200000" scaled="0"/>
            <a:tileRect/>
          </a:gra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nvGrpSpPr>
          <p:cNvPr id="6" name="Group 5"/>
          <p:cNvGrpSpPr/>
          <p:nvPr/>
        </p:nvGrpSpPr>
        <p:grpSpPr>
          <a:xfrm>
            <a:off x="6542306" y="1111033"/>
            <a:ext cx="2418880" cy="1937577"/>
            <a:chOff x="6553200" y="1219201"/>
            <a:chExt cx="2418880" cy="1937577"/>
          </a:xfrm>
        </p:grpSpPr>
        <p:sp>
          <p:nvSpPr>
            <p:cNvPr id="26" name="Content Placeholder 5"/>
            <p:cNvSpPr txBox="1">
              <a:spLocks/>
            </p:cNvSpPr>
            <p:nvPr/>
          </p:nvSpPr>
          <p:spPr bwMode="gray">
            <a:xfrm>
              <a:off x="6553201" y="1894894"/>
              <a:ext cx="2418879" cy="1261884"/>
            </a:xfrm>
            <a:prstGeom prst="rect">
              <a:avLst/>
            </a:prstGeom>
            <a:noFill/>
          </p:spPr>
          <p:txBody>
            <a:bodyPr vert="horz" wrap="square" lIns="91440" tIns="91440" rIns="91440" bIns="91440">
              <a:spAutoFit/>
            </a:bodyPr>
            <a:lstStyle>
              <a:defPPr>
                <a:defRPr lang="en-US"/>
              </a:defPPr>
              <a:lvl1pPr marL="169863" indent="-169863">
                <a:spcBef>
                  <a:spcPts val="600"/>
                </a:spcBef>
                <a:buClr>
                  <a:schemeClr val="tx2"/>
                </a:buClr>
                <a:buFont typeface="Arial"/>
                <a:buChar char="•"/>
                <a:defRPr sz="1400">
                  <a:solidFill>
                    <a:srgbClr val="717073"/>
                  </a:solidFill>
                </a:defRPr>
              </a:lvl1pPr>
              <a:lvl2pPr marL="742950" indent="-285750">
                <a:spcBef>
                  <a:spcPts val="300"/>
                </a:spcBef>
                <a:buClr>
                  <a:schemeClr val="tx2"/>
                </a:buClr>
                <a:buFont typeface="Arial"/>
                <a:buChar char="–"/>
                <a:defRPr sz="2000">
                  <a:solidFill>
                    <a:srgbClr val="717073"/>
                  </a:solidFill>
                </a:defRPr>
              </a:lvl2pPr>
              <a:lvl3pPr marL="1084263" indent="-169863">
                <a:spcBef>
                  <a:spcPts val="300"/>
                </a:spcBef>
                <a:buClr>
                  <a:schemeClr val="tx2"/>
                </a:buClr>
                <a:buFont typeface="Arial"/>
                <a:buChar char="•"/>
                <a:defRPr sz="1600">
                  <a:solidFill>
                    <a:srgbClr val="717073"/>
                  </a:solidFill>
                </a:defRPr>
              </a:lvl3pPr>
              <a:lvl4pPr marL="1430338" indent="-168275">
                <a:spcBef>
                  <a:spcPts val="300"/>
                </a:spcBef>
                <a:buClr>
                  <a:schemeClr val="tx2"/>
                </a:buClr>
                <a:buFont typeface="Arial"/>
                <a:buChar char="–"/>
                <a:defRPr sz="1200">
                  <a:solidFill>
                    <a:srgbClr val="717073"/>
                  </a:solidFill>
                </a:defRPr>
              </a:lvl4pPr>
              <a:lvl5pPr marL="1770063" indent="-169863">
                <a:spcBef>
                  <a:spcPts val="300"/>
                </a:spcBef>
                <a:buClr>
                  <a:schemeClr val="tx2"/>
                </a:buClr>
                <a:buFont typeface="Arial"/>
                <a:buChar char="•"/>
                <a:defRPr sz="1100">
                  <a:solidFill>
                    <a:srgbClr val="717073"/>
                  </a:solidFill>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lgn="ctr">
                <a:buClr>
                  <a:srgbClr val="FFFFFF"/>
                </a:buClr>
                <a:buFont typeface="Arial"/>
                <a:buNone/>
              </a:pPr>
              <a:endParaRPr lang="en-US" sz="2000" dirty="0" smtClean="0">
                <a:solidFill>
                  <a:srgbClr val="FFFFFF"/>
                </a:solidFill>
              </a:endParaRPr>
            </a:p>
            <a:p>
              <a:pPr marL="0" indent="0" algn="ctr">
                <a:buClr>
                  <a:srgbClr val="FFFFFF"/>
                </a:buClr>
                <a:buFont typeface="Arial"/>
                <a:buNone/>
              </a:pPr>
              <a:r>
                <a:rPr lang="en-US" sz="2000" dirty="0" smtClean="0">
                  <a:solidFill>
                    <a:srgbClr val="FFFFFF"/>
                  </a:solidFill>
                </a:rPr>
                <a:t>Too Restrictive</a:t>
              </a:r>
              <a:endParaRPr lang="en-US" sz="2000" dirty="0">
                <a:solidFill>
                  <a:srgbClr val="FFFFFF"/>
                </a:solidFill>
              </a:endParaRPr>
            </a:p>
            <a:p>
              <a:pPr marL="0" indent="0" algn="ctr">
                <a:buClr>
                  <a:srgbClr val="FFFFFF"/>
                </a:buClr>
                <a:buFont typeface="Arial"/>
                <a:buNone/>
              </a:pPr>
              <a:r>
                <a:rPr lang="en-US" sz="2000" dirty="0">
                  <a:solidFill>
                    <a:srgbClr val="FFFFFF"/>
                  </a:solidFill>
                </a:rPr>
                <a:t>To B</a:t>
              </a:r>
              <a:r>
                <a:rPr lang="en-US" sz="2000" dirty="0" smtClean="0">
                  <a:solidFill>
                    <a:srgbClr val="FFFFFF"/>
                  </a:solidFill>
                </a:rPr>
                <a:t>e Avoided!!</a:t>
              </a:r>
              <a:endParaRPr lang="en-US" sz="2000" dirty="0">
                <a:solidFill>
                  <a:srgbClr val="FFFFFF"/>
                </a:solidFill>
              </a:endParaRPr>
            </a:p>
          </p:txBody>
        </p:sp>
        <p:sp>
          <p:nvSpPr>
            <p:cNvPr id="28" name="TextBox 27"/>
            <p:cNvSpPr txBox="1"/>
            <p:nvPr/>
          </p:nvSpPr>
          <p:spPr>
            <a:xfrm>
              <a:off x="6553200" y="1219201"/>
              <a:ext cx="2285999" cy="67569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algn="ctr">
                <a:defRPr spc="0">
                  <a:solidFill>
                    <a:srgbClr val="FFFFFF"/>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endParaRPr lang="en-US" sz="2400" b="1" dirty="0" smtClean="0">
                <a:cs typeface="Architects Daughter"/>
              </a:endParaRPr>
            </a:p>
            <a:p>
              <a:r>
                <a:rPr lang="en-US" sz="2400" b="1" dirty="0" smtClean="0">
                  <a:cs typeface="Architects Daughter"/>
                </a:rPr>
                <a:t> </a:t>
              </a:r>
              <a:r>
                <a:rPr lang="en-US" sz="2400" b="1" dirty="0">
                  <a:cs typeface="Architects Daughter"/>
                </a:rPr>
                <a:t>BUSINESS’ </a:t>
              </a:r>
              <a:br>
                <a:rPr lang="en-US" sz="2400" b="1" dirty="0">
                  <a:cs typeface="Architects Daughter"/>
                </a:rPr>
              </a:br>
              <a:r>
                <a:rPr lang="en-US" sz="2400" b="1" dirty="0">
                  <a:cs typeface="Architects Daughter"/>
                </a:rPr>
                <a:t>VIEW </a:t>
              </a:r>
            </a:p>
            <a:p>
              <a:endParaRPr lang="en-US" sz="2400" b="1" dirty="0">
                <a:cs typeface="Architects Daughter"/>
              </a:endParaRPr>
            </a:p>
          </p:txBody>
        </p:sp>
      </p:grpSp>
      <p:sp>
        <p:nvSpPr>
          <p:cNvPr id="7" name="Title 6"/>
          <p:cNvSpPr>
            <a:spLocks noGrp="1"/>
          </p:cNvSpPr>
          <p:nvPr>
            <p:ph type="ctrTitle"/>
          </p:nvPr>
        </p:nvSpPr>
        <p:spPr/>
        <p:txBody>
          <a:bodyPr/>
          <a:lstStyle/>
          <a:p>
            <a:r>
              <a:rPr lang="en-GB" dirty="0" smtClean="0">
                <a:solidFill>
                  <a:schemeClr val="bg1"/>
                </a:solidFill>
                <a:latin typeface="+mn-lt"/>
              </a:rPr>
              <a:t>THE CIO’S DILEMMA</a:t>
            </a:r>
            <a:endParaRPr lang="en-GB" dirty="0">
              <a:solidFill>
                <a:schemeClr val="bg1"/>
              </a:solidFill>
              <a:latin typeface="+mn-lt"/>
            </a:endParaRPr>
          </a:p>
        </p:txBody>
      </p:sp>
      <p:sp>
        <p:nvSpPr>
          <p:cNvPr id="10" name="Rectangle 9"/>
          <p:cNvSpPr/>
          <p:nvPr/>
        </p:nvSpPr>
        <p:spPr>
          <a:xfrm>
            <a:off x="-75501" y="4493902"/>
            <a:ext cx="9378892" cy="848031"/>
          </a:xfrm>
          <a:prstGeom prst="rect">
            <a:avLst/>
          </a:prstGeom>
          <a:solidFill>
            <a:schemeClr val="bg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1" name="Group 20"/>
          <p:cNvGrpSpPr/>
          <p:nvPr/>
        </p:nvGrpSpPr>
        <p:grpSpPr>
          <a:xfrm>
            <a:off x="5830094" y="4651595"/>
            <a:ext cx="2947194" cy="310172"/>
            <a:chOff x="4362003" y="4593555"/>
            <a:chExt cx="3946179" cy="415308"/>
          </a:xfrm>
        </p:grpSpPr>
        <p:pic>
          <p:nvPicPr>
            <p:cNvPr id="22" name="Picture 2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gray">
            <a:xfrm>
              <a:off x="7612039" y="4748281"/>
              <a:ext cx="696143" cy="105857"/>
            </a:xfrm>
            <a:prstGeom prst="rect">
              <a:avLst/>
            </a:prstGeom>
          </p:spPr>
        </p:pic>
        <p:pic>
          <p:nvPicPr>
            <p:cNvPr id="23" name="Picture 2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719739" y="4737673"/>
              <a:ext cx="554287" cy="127072"/>
            </a:xfrm>
            <a:prstGeom prst="rect">
              <a:avLst/>
            </a:prstGeom>
          </p:spPr>
        </p:pic>
        <p:pic>
          <p:nvPicPr>
            <p:cNvPr id="24" name="Picture 23"/>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bwMode="gray">
            <a:xfrm>
              <a:off x="6493812" y="4709021"/>
              <a:ext cx="394912" cy="184375"/>
            </a:xfrm>
            <a:prstGeom prst="rect">
              <a:avLst/>
            </a:prstGeom>
          </p:spPr>
        </p:pic>
        <p:pic>
          <p:nvPicPr>
            <p:cNvPr id="25" name="Picture 24"/>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4987417" y="4719073"/>
              <a:ext cx="509373" cy="164271"/>
            </a:xfrm>
            <a:prstGeom prst="rect">
              <a:avLst/>
            </a:prstGeom>
          </p:spPr>
        </p:pic>
        <p:pic>
          <p:nvPicPr>
            <p:cNvPr id="27" name="Picture 2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104614" y="4672040"/>
              <a:ext cx="258339" cy="258339"/>
            </a:xfrm>
            <a:prstGeom prst="rect">
              <a:avLst/>
            </a:prstGeom>
          </p:spPr>
        </p:pic>
        <p:pic>
          <p:nvPicPr>
            <p:cNvPr id="29" name="Picture 28" descr="Federation_Logo_Color.png"/>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362003" y="4593555"/>
              <a:ext cx="415916" cy="415308"/>
            </a:xfrm>
            <a:prstGeom prst="rect">
              <a:avLst/>
            </a:prstGeom>
          </p:spPr>
        </p:pic>
      </p:grpSp>
      <p:sp>
        <p:nvSpPr>
          <p:cNvPr id="30" name="TextBox 29"/>
          <p:cNvSpPr txBox="1"/>
          <p:nvPr/>
        </p:nvSpPr>
        <p:spPr bwMode="gray">
          <a:xfrm>
            <a:off x="366714" y="5033041"/>
            <a:ext cx="2213008" cy="92333"/>
          </a:xfrm>
          <a:prstGeom prst="rect">
            <a:avLst/>
          </a:prstGeom>
          <a:noFill/>
        </p:spPr>
        <p:txBody>
          <a:bodyPr wrap="non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00" dirty="0" smtClean="0">
                <a:solidFill>
                  <a:schemeClr val="bg2"/>
                </a:solidFill>
              </a:rPr>
              <a:t>© Copyright 2015 EMC Corporation. All rights reserved.</a:t>
            </a:r>
          </a:p>
        </p:txBody>
      </p:sp>
    </p:spTree>
    <p:extLst>
      <p:ext uri="{BB962C8B-B14F-4D97-AF65-F5344CB8AC3E}">
        <p14:creationId xmlns:p14="http://schemas.microsoft.com/office/powerpoint/2010/main" val="405929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1+#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2" presetClass="entr" presetSubtype="1"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37"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900" decel="100000" fill="hold"/>
                                        <p:tgtEl>
                                          <p:spTgt spid="4"/>
                                        </p:tgtEl>
                                        <p:attrNameLst>
                                          <p:attrName>ppt_y</p:attrName>
                                        </p:attrNameLst>
                                      </p:cBhvr>
                                      <p:tavLst>
                                        <p:tav tm="0">
                                          <p:val>
                                            <p:strVal val="#ppt_y+1"/>
                                          </p:val>
                                        </p:tav>
                                        <p:tav tm="100000">
                                          <p:val>
                                            <p:strVal val="#ppt_y-.03"/>
                                          </p:val>
                                        </p:tav>
                                      </p:tavLst>
                                    </p:anim>
                                    <p:anim calcmode="lin" valueType="num">
                                      <p:cBhvr>
                                        <p:cTn id="29"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piral noebook s_120009343.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19600" y="133350"/>
            <a:ext cx="4523232" cy="4343400"/>
          </a:xfrm>
          <a:prstGeom prst="rect">
            <a:avLst/>
          </a:prstGeom>
        </p:spPr>
      </p:pic>
      <p:sp>
        <p:nvSpPr>
          <p:cNvPr id="52" name="TextBox 51"/>
          <p:cNvSpPr txBox="1"/>
          <p:nvPr/>
        </p:nvSpPr>
        <p:spPr>
          <a:xfrm>
            <a:off x="5181360" y="235863"/>
            <a:ext cx="3454435" cy="430887"/>
          </a:xfrm>
          <a:prstGeom prst="rect">
            <a:avLst/>
          </a:prstGeom>
          <a:noFill/>
        </p:spPr>
        <p:txBody>
          <a:bodyPr wrap="square" lIns="0" tIns="0" rIns="0" bIns="0" rtlCol="0">
            <a:spAutoFit/>
          </a:bodyPr>
          <a:lstStyle/>
          <a:p>
            <a:pPr algn="ctr"/>
            <a:r>
              <a:rPr lang="en-US" sz="2800" dirty="0" smtClean="0">
                <a:solidFill>
                  <a:srgbClr val="2C95DD"/>
                </a:solidFill>
                <a:cs typeface="Lucida Handwriting"/>
              </a:rPr>
              <a:t>EMC IT AGENDA</a:t>
            </a:r>
          </a:p>
        </p:txBody>
      </p:sp>
      <p:grpSp>
        <p:nvGrpSpPr>
          <p:cNvPr id="27" name="Group 26"/>
          <p:cNvGrpSpPr/>
          <p:nvPr/>
        </p:nvGrpSpPr>
        <p:grpSpPr>
          <a:xfrm>
            <a:off x="388106" y="3078811"/>
            <a:ext cx="8256175" cy="1347637"/>
            <a:chOff x="464306" y="3078811"/>
            <a:chExt cx="8256175" cy="1347637"/>
          </a:xfrm>
        </p:grpSpPr>
        <p:sp>
          <p:nvSpPr>
            <p:cNvPr id="242" name="Right Arrow 241"/>
            <p:cNvSpPr/>
            <p:nvPr/>
          </p:nvSpPr>
          <p:spPr>
            <a:xfrm>
              <a:off x="2275678" y="3438336"/>
              <a:ext cx="2848035" cy="538449"/>
            </a:xfrm>
            <a:prstGeom prst="rightArrow">
              <a:avLst>
                <a:gd name="adj1" fmla="val 64214"/>
                <a:gd name="adj2" fmla="val 50000"/>
              </a:avLst>
            </a:prstGeom>
            <a:gradFill flip="none" rotWithShape="1">
              <a:gsLst>
                <a:gs pos="0">
                  <a:schemeClr val="bg1"/>
                </a:gs>
                <a:gs pos="100000">
                  <a:schemeClr val="bg1">
                    <a:lumMod val="50000"/>
                  </a:schemeClr>
                </a:gs>
              </a:gsLst>
              <a:lin ang="0" scaled="1"/>
              <a:tileRect/>
            </a:gradFill>
            <a:ln w="12700">
              <a:noFill/>
            </a:ln>
            <a:effectLst>
              <a:glow rad="101600">
                <a:schemeClr val="bg1">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21" name="Group 20"/>
            <p:cNvGrpSpPr/>
            <p:nvPr/>
          </p:nvGrpSpPr>
          <p:grpSpPr>
            <a:xfrm>
              <a:off x="5251784" y="3438291"/>
              <a:ext cx="3468697" cy="640500"/>
              <a:chOff x="5251784" y="3438291"/>
              <a:chExt cx="3468697" cy="640500"/>
            </a:xfrm>
          </p:grpSpPr>
          <p:sp>
            <p:nvSpPr>
              <p:cNvPr id="126" name="Rectangle 125"/>
              <p:cNvSpPr/>
              <p:nvPr/>
            </p:nvSpPr>
            <p:spPr>
              <a:xfrm>
                <a:off x="6212346" y="3438711"/>
                <a:ext cx="2499254" cy="640080"/>
              </a:xfrm>
              <a:prstGeom prst="rect">
                <a:avLst/>
              </a:prstGeom>
              <a:solidFill>
                <a:srgbClr val="E9F3FF"/>
              </a:solidFill>
              <a:ln w="12700">
                <a:solidFill>
                  <a:srgbClr val="389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7" name="Rectangle 116"/>
              <p:cNvSpPr/>
              <p:nvPr/>
            </p:nvSpPr>
            <p:spPr>
              <a:xfrm>
                <a:off x="5251784" y="3438291"/>
                <a:ext cx="919877" cy="640080"/>
              </a:xfrm>
              <a:prstGeom prst="rect">
                <a:avLst/>
              </a:prstGeom>
              <a:solidFill>
                <a:srgbClr val="E9F3FF"/>
              </a:solidFill>
              <a:ln w="12700">
                <a:solidFill>
                  <a:srgbClr val="389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4" name="TextBox 243"/>
              <p:cNvSpPr txBox="1"/>
              <p:nvPr/>
            </p:nvSpPr>
            <p:spPr>
              <a:xfrm>
                <a:off x="6224947" y="3515160"/>
                <a:ext cx="2495534" cy="507831"/>
              </a:xfrm>
              <a:prstGeom prst="rect">
                <a:avLst/>
              </a:prstGeom>
              <a:noFill/>
            </p:spPr>
            <p:txBody>
              <a:bodyPr wrap="square" lIns="0" tIns="0" rIns="0" bIns="0" rtlCol="0">
                <a:spAutoFit/>
              </a:bodyPr>
              <a:lstStyle/>
              <a:p>
                <a:pPr algn="ctr"/>
                <a:r>
                  <a:rPr lang="en-US" sz="1100" dirty="0" smtClean="0">
                    <a:solidFill>
                      <a:srgbClr val="717074"/>
                    </a:solidFill>
                  </a:rPr>
                  <a:t>Use</a:t>
                </a:r>
                <a:r>
                  <a:rPr lang="en-US" sz="1100" b="1" dirty="0" smtClean="0">
                    <a:solidFill>
                      <a:srgbClr val="717074"/>
                    </a:solidFill>
                  </a:rPr>
                  <a:t> Adaptive, Data-Driven Security </a:t>
                </a:r>
                <a:r>
                  <a:rPr lang="en-US" sz="1100" dirty="0" smtClean="0">
                    <a:solidFill>
                      <a:srgbClr val="717074"/>
                    </a:solidFill>
                  </a:rPr>
                  <a:t>To Respond Rapidly To</a:t>
                </a:r>
              </a:p>
              <a:p>
                <a:pPr algn="ctr"/>
                <a:r>
                  <a:rPr lang="en-US" sz="1100" dirty="0" smtClean="0">
                    <a:solidFill>
                      <a:srgbClr val="717074"/>
                    </a:solidFill>
                  </a:rPr>
                  <a:t>Emerging</a:t>
                </a:r>
                <a:r>
                  <a:rPr lang="en-US" sz="1100" dirty="0">
                    <a:solidFill>
                      <a:srgbClr val="717074"/>
                    </a:solidFill>
                  </a:rPr>
                  <a:t> </a:t>
                </a:r>
                <a:r>
                  <a:rPr lang="en-US" sz="1100" dirty="0" smtClean="0">
                    <a:solidFill>
                      <a:srgbClr val="717074"/>
                    </a:solidFill>
                  </a:rPr>
                  <a:t>Threats</a:t>
                </a:r>
              </a:p>
            </p:txBody>
          </p:sp>
          <p:pic>
            <p:nvPicPr>
              <p:cNvPr id="132" name="Picture 13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53015" y="3506283"/>
                <a:ext cx="556128" cy="517059"/>
              </a:xfrm>
              <a:prstGeom prst="rect">
                <a:avLst/>
              </a:prstGeom>
            </p:spPr>
          </p:pic>
        </p:grpSp>
        <p:grpSp>
          <p:nvGrpSpPr>
            <p:cNvPr id="8" name="Group 7"/>
            <p:cNvGrpSpPr/>
            <p:nvPr/>
          </p:nvGrpSpPr>
          <p:grpSpPr>
            <a:xfrm>
              <a:off x="464306" y="3078811"/>
              <a:ext cx="1764792" cy="1347637"/>
              <a:chOff x="464306" y="3078811"/>
              <a:chExt cx="1764792" cy="1347637"/>
            </a:xfrm>
          </p:grpSpPr>
          <p:grpSp>
            <p:nvGrpSpPr>
              <p:cNvPr id="7" name="Group 6"/>
              <p:cNvGrpSpPr/>
              <p:nvPr/>
            </p:nvGrpSpPr>
            <p:grpSpPr>
              <a:xfrm>
                <a:off x="464306" y="3078811"/>
                <a:ext cx="1764792" cy="1347637"/>
                <a:chOff x="464306" y="3078811"/>
                <a:chExt cx="1764792" cy="1347637"/>
              </a:xfrm>
            </p:grpSpPr>
            <p:sp>
              <p:nvSpPr>
                <p:cNvPr id="189" name="Rectangle 188"/>
                <p:cNvSpPr/>
                <p:nvPr/>
              </p:nvSpPr>
              <p:spPr>
                <a:xfrm>
                  <a:off x="464306" y="3078811"/>
                  <a:ext cx="1764792" cy="1347637"/>
                </a:xfrm>
                <a:prstGeom prst="rect">
                  <a:avLst/>
                </a:prstGeom>
                <a:gradFill flip="none" rotWithShape="1">
                  <a:gsLst>
                    <a:gs pos="0">
                      <a:schemeClr val="bg1">
                        <a:lumMod val="85000"/>
                      </a:schemeClr>
                    </a:gs>
                    <a:gs pos="100000">
                      <a:schemeClr val="bg1"/>
                    </a:gs>
                  </a:gsLst>
                  <a:lin ang="5400000" scaled="0"/>
                  <a:tileRect/>
                </a:gradFill>
                <a:ln w="12700">
                  <a:noFill/>
                </a:ln>
                <a:effectLst>
                  <a:outerShdw blurRad="50800" dist="38100" dir="2700000" algn="tl" rotWithShape="0">
                    <a:prstClr val="black">
                      <a:alpha val="40000"/>
                    </a:prstClr>
                  </a:outerShdw>
                </a:effectLst>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 name="Picture 5" descr="vault door shut s_185638625.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43728" y="3169640"/>
                  <a:ext cx="805948" cy="773710"/>
                </a:xfrm>
                <a:prstGeom prst="rect">
                  <a:avLst/>
                </a:prstGeom>
              </p:spPr>
            </p:pic>
          </p:grpSp>
          <p:sp>
            <p:nvSpPr>
              <p:cNvPr id="190" name="TextBox 189"/>
              <p:cNvSpPr txBox="1"/>
              <p:nvPr/>
            </p:nvSpPr>
            <p:spPr>
              <a:xfrm>
                <a:off x="551211" y="3951525"/>
                <a:ext cx="1601619" cy="369332"/>
              </a:xfrm>
              <a:prstGeom prst="rect">
                <a:avLst/>
              </a:prstGeom>
              <a:noFill/>
            </p:spPr>
            <p:txBody>
              <a:bodyPr wrap="square" lIns="0" tIns="0" rIns="0" bIns="0" rtlCol="0">
                <a:spAutoFit/>
              </a:bodyPr>
              <a:lstStyle/>
              <a:p>
                <a:pPr algn="ctr"/>
                <a:r>
                  <a:rPr lang="en-US" sz="800" dirty="0" smtClean="0">
                    <a:solidFill>
                      <a:srgbClr val="717074"/>
                    </a:solidFill>
                  </a:rPr>
                  <a:t>Security Is Perimeter Based</a:t>
                </a:r>
              </a:p>
              <a:p>
                <a:pPr algn="ctr"/>
                <a:r>
                  <a:rPr lang="en-US" sz="800" dirty="0" smtClean="0">
                    <a:solidFill>
                      <a:srgbClr val="717074"/>
                    </a:solidFill>
                  </a:rPr>
                  <a:t>&amp; Focused On Intrusion Prevention</a:t>
                </a:r>
              </a:p>
            </p:txBody>
          </p:sp>
        </p:grpSp>
      </p:grpSp>
      <p:grpSp>
        <p:nvGrpSpPr>
          <p:cNvPr id="26" name="Group 25"/>
          <p:cNvGrpSpPr/>
          <p:nvPr/>
        </p:nvGrpSpPr>
        <p:grpSpPr>
          <a:xfrm>
            <a:off x="381000" y="1677871"/>
            <a:ext cx="8254400" cy="1344168"/>
            <a:chOff x="653150" y="1677871"/>
            <a:chExt cx="8254400" cy="1344168"/>
          </a:xfrm>
        </p:grpSpPr>
        <p:grpSp>
          <p:nvGrpSpPr>
            <p:cNvPr id="19" name="Group 18"/>
            <p:cNvGrpSpPr/>
            <p:nvPr/>
          </p:nvGrpSpPr>
          <p:grpSpPr>
            <a:xfrm>
              <a:off x="653150" y="1677871"/>
              <a:ext cx="8254400" cy="1344168"/>
              <a:chOff x="457768" y="1677871"/>
              <a:chExt cx="8254400" cy="1344168"/>
            </a:xfrm>
          </p:grpSpPr>
          <p:sp>
            <p:nvSpPr>
              <p:cNvPr id="124" name="Rectangle 123"/>
              <p:cNvSpPr/>
              <p:nvPr/>
            </p:nvSpPr>
            <p:spPr>
              <a:xfrm>
                <a:off x="6212914" y="2094775"/>
                <a:ext cx="2499254" cy="640080"/>
              </a:xfrm>
              <a:prstGeom prst="rect">
                <a:avLst/>
              </a:prstGeom>
              <a:solidFill>
                <a:srgbClr val="E9F3FF"/>
              </a:solidFill>
              <a:ln w="12700">
                <a:solidFill>
                  <a:srgbClr val="389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9" name="Right Arrow 118"/>
              <p:cNvSpPr/>
              <p:nvPr/>
            </p:nvSpPr>
            <p:spPr>
              <a:xfrm>
                <a:off x="2276246" y="2094393"/>
                <a:ext cx="2848035" cy="538449"/>
              </a:xfrm>
              <a:prstGeom prst="rightArrow">
                <a:avLst>
                  <a:gd name="adj1" fmla="val 64214"/>
                  <a:gd name="adj2" fmla="val 50000"/>
                </a:avLst>
              </a:prstGeom>
              <a:gradFill flip="none" rotWithShape="1">
                <a:gsLst>
                  <a:gs pos="0">
                    <a:schemeClr val="bg1"/>
                  </a:gs>
                  <a:gs pos="100000">
                    <a:schemeClr val="bg1">
                      <a:lumMod val="50000"/>
                    </a:schemeClr>
                  </a:gs>
                </a:gsLst>
                <a:lin ang="0" scaled="1"/>
                <a:tileRect/>
              </a:gradFill>
              <a:ln w="12700">
                <a:noFill/>
              </a:ln>
              <a:effectLst>
                <a:glow rad="101600">
                  <a:schemeClr val="bg1">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13" name="Group 12"/>
              <p:cNvGrpSpPr/>
              <p:nvPr/>
            </p:nvGrpSpPr>
            <p:grpSpPr>
              <a:xfrm>
                <a:off x="5252352" y="2093857"/>
                <a:ext cx="3450935" cy="640080"/>
                <a:chOff x="5101375" y="2049447"/>
                <a:chExt cx="3450935" cy="640080"/>
              </a:xfrm>
            </p:grpSpPr>
            <p:sp>
              <p:nvSpPr>
                <p:cNvPr id="115" name="Rectangle 114"/>
                <p:cNvSpPr/>
                <p:nvPr/>
              </p:nvSpPr>
              <p:spPr>
                <a:xfrm>
                  <a:off x="5101375" y="2049447"/>
                  <a:ext cx="919877" cy="640080"/>
                </a:xfrm>
                <a:prstGeom prst="rect">
                  <a:avLst/>
                </a:prstGeom>
                <a:solidFill>
                  <a:srgbClr val="E9F3FF"/>
                </a:solidFill>
                <a:ln w="12700">
                  <a:solidFill>
                    <a:srgbClr val="389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1" name="TextBox 130"/>
                <p:cNvSpPr txBox="1"/>
                <p:nvPr/>
              </p:nvSpPr>
              <p:spPr>
                <a:xfrm>
                  <a:off x="6074538" y="2198350"/>
                  <a:ext cx="2477772" cy="338554"/>
                </a:xfrm>
                <a:prstGeom prst="rect">
                  <a:avLst/>
                </a:prstGeom>
                <a:noFill/>
              </p:spPr>
              <p:txBody>
                <a:bodyPr wrap="square" lIns="0" tIns="0" rIns="0" bIns="0" rtlCol="0">
                  <a:spAutoFit/>
                </a:bodyPr>
                <a:lstStyle/>
                <a:p>
                  <a:pPr algn="ctr"/>
                  <a:r>
                    <a:rPr lang="en-US" sz="1100" dirty="0" smtClean="0">
                      <a:solidFill>
                        <a:srgbClr val="717074"/>
                      </a:solidFill>
                    </a:rPr>
                    <a:t>Build A </a:t>
                  </a:r>
                  <a:r>
                    <a:rPr lang="en-US" sz="1100" b="1" dirty="0" smtClean="0">
                      <a:solidFill>
                        <a:srgbClr val="717074"/>
                      </a:solidFill>
                    </a:rPr>
                    <a:t>Data Lake </a:t>
                  </a:r>
                  <a:r>
                    <a:rPr lang="en-US" sz="1100" dirty="0" smtClean="0">
                      <a:solidFill>
                        <a:srgbClr val="717074"/>
                      </a:solidFill>
                    </a:rPr>
                    <a:t>To Deliver</a:t>
                  </a:r>
                </a:p>
                <a:p>
                  <a:pPr algn="ctr"/>
                  <a:r>
                    <a:rPr lang="en-US" sz="1100" dirty="0" smtClean="0">
                      <a:solidFill>
                        <a:srgbClr val="717074"/>
                      </a:solidFill>
                    </a:rPr>
                    <a:t>Greater Insight In Real Time</a:t>
                  </a:r>
                </a:p>
              </p:txBody>
            </p:sp>
          </p:grpSp>
          <p:grpSp>
            <p:nvGrpSpPr>
              <p:cNvPr id="10" name="Group 9"/>
              <p:cNvGrpSpPr/>
              <p:nvPr/>
            </p:nvGrpSpPr>
            <p:grpSpPr>
              <a:xfrm>
                <a:off x="457768" y="1677871"/>
                <a:ext cx="1760249" cy="1344168"/>
                <a:chOff x="457768" y="1677871"/>
                <a:chExt cx="1760249" cy="1344168"/>
              </a:xfrm>
            </p:grpSpPr>
            <p:grpSp>
              <p:nvGrpSpPr>
                <p:cNvPr id="92" name="Group 91"/>
                <p:cNvGrpSpPr/>
                <p:nvPr/>
              </p:nvGrpSpPr>
              <p:grpSpPr>
                <a:xfrm>
                  <a:off x="457768" y="1677871"/>
                  <a:ext cx="1760249" cy="1344168"/>
                  <a:chOff x="4170792" y="848161"/>
                  <a:chExt cx="4973208" cy="3797660"/>
                </a:xfrm>
              </p:grpSpPr>
              <p:sp>
                <p:nvSpPr>
                  <p:cNvPr id="104" name="Rectangle 103"/>
                  <p:cNvSpPr/>
                  <p:nvPr/>
                </p:nvSpPr>
                <p:spPr>
                  <a:xfrm>
                    <a:off x="4170792" y="848161"/>
                    <a:ext cx="4973208" cy="3797660"/>
                  </a:xfrm>
                  <a:prstGeom prst="rect">
                    <a:avLst/>
                  </a:prstGeom>
                  <a:gradFill flip="none" rotWithShape="1">
                    <a:gsLst>
                      <a:gs pos="0">
                        <a:schemeClr val="bg1">
                          <a:lumMod val="85000"/>
                        </a:schemeClr>
                      </a:gs>
                      <a:gs pos="100000">
                        <a:schemeClr val="bg1"/>
                      </a:gs>
                    </a:gsLst>
                    <a:lin ang="5400000" scaled="0"/>
                    <a:tileRect/>
                  </a:gradFill>
                  <a:ln w="12700">
                    <a:noFill/>
                  </a:ln>
                  <a:effectLst>
                    <a:outerShdw blurRad="50800" dist="38100" dir="2700000" algn="tl" rotWithShape="0">
                      <a:prstClr val="black">
                        <a:alpha val="40000"/>
                      </a:prstClr>
                    </a:outerShdw>
                  </a:effectLst>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solidFill>
                        <a:srgbClr val="FFFFFF"/>
                      </a:solidFill>
                    </a:endParaRPr>
                  </a:p>
                </p:txBody>
              </p:sp>
              <p:sp>
                <p:nvSpPr>
                  <p:cNvPr id="105" name="TextBox 104"/>
                  <p:cNvSpPr txBox="1"/>
                  <p:nvPr/>
                </p:nvSpPr>
                <p:spPr>
                  <a:xfrm>
                    <a:off x="4200164" y="1863247"/>
                    <a:ext cx="4895504" cy="695645"/>
                  </a:xfrm>
                  <a:prstGeom prst="rect">
                    <a:avLst/>
                  </a:prstGeom>
                  <a:noFill/>
                </p:spPr>
                <p:txBody>
                  <a:bodyPr wrap="square" lIns="0" tIns="0" rIns="0" bIns="0" rtlCol="0">
                    <a:spAutoFit/>
                  </a:bodyPr>
                  <a:lstStyle/>
                  <a:p>
                    <a:pPr algn="ctr"/>
                    <a:r>
                      <a:rPr lang="en-US" sz="800" dirty="0" smtClean="0">
                        <a:solidFill>
                          <a:srgbClr val="717074"/>
                        </a:solidFill>
                      </a:rPr>
                      <a:t>IT Systems Focused On </a:t>
                    </a:r>
                    <a:br>
                      <a:rPr lang="en-US" sz="800" dirty="0" smtClean="0">
                        <a:solidFill>
                          <a:srgbClr val="717074"/>
                        </a:solidFill>
                      </a:rPr>
                    </a:br>
                    <a:r>
                      <a:rPr lang="en-US" sz="800" dirty="0" smtClean="0">
                        <a:solidFill>
                          <a:srgbClr val="717074"/>
                        </a:solidFill>
                      </a:rPr>
                      <a:t>Data Warehousing</a:t>
                    </a:r>
                  </a:p>
                </p:txBody>
              </p:sp>
              <p:sp>
                <p:nvSpPr>
                  <p:cNvPr id="106" name="TextBox 105"/>
                  <p:cNvSpPr txBox="1"/>
                  <p:nvPr/>
                </p:nvSpPr>
                <p:spPr>
                  <a:xfrm>
                    <a:off x="4191001" y="3755158"/>
                    <a:ext cx="4952999" cy="695645"/>
                  </a:xfrm>
                  <a:prstGeom prst="rect">
                    <a:avLst/>
                  </a:prstGeom>
                  <a:noFill/>
                </p:spPr>
                <p:txBody>
                  <a:bodyPr wrap="square" lIns="0" tIns="0" rIns="0" bIns="0" rtlCol="0">
                    <a:spAutoFit/>
                  </a:bodyPr>
                  <a:lstStyle/>
                  <a:p>
                    <a:pPr algn="ctr"/>
                    <a:r>
                      <a:rPr lang="en-US" sz="800" dirty="0" smtClean="0">
                        <a:solidFill>
                          <a:srgbClr val="717074"/>
                        </a:solidFill>
                      </a:rPr>
                      <a:t>IT Skills Focused On Reporting</a:t>
                    </a:r>
                    <a:br>
                      <a:rPr lang="en-US" sz="800" dirty="0" smtClean="0">
                        <a:solidFill>
                          <a:srgbClr val="717074"/>
                        </a:solidFill>
                      </a:rPr>
                    </a:br>
                    <a:r>
                      <a:rPr lang="en-US" sz="800" dirty="0" smtClean="0">
                        <a:solidFill>
                          <a:srgbClr val="717074"/>
                        </a:solidFill>
                      </a:rPr>
                      <a:t>Of Historical Internal Data</a:t>
                    </a:r>
                  </a:p>
                </p:txBody>
              </p:sp>
            </p:grpSp>
            <p:pic>
              <p:nvPicPr>
                <p:cNvPr id="98" name="Picture 9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1194" y="1738996"/>
                  <a:ext cx="223783" cy="275585"/>
                </a:xfrm>
                <a:prstGeom prst="rect">
                  <a:avLst/>
                </a:prstGeom>
                <a:noFill/>
                <a:ln>
                  <a:noFill/>
                </a:ln>
              </p:spPr>
            </p:pic>
            <p:pic>
              <p:nvPicPr>
                <p:cNvPr id="99" name="Picture 9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95251" y="1738996"/>
                  <a:ext cx="223783" cy="275585"/>
                </a:xfrm>
                <a:prstGeom prst="rect">
                  <a:avLst/>
                </a:prstGeom>
                <a:noFill/>
                <a:ln>
                  <a:noFill/>
                </a:ln>
              </p:spPr>
            </p:pic>
            <p:pic>
              <p:nvPicPr>
                <p:cNvPr id="100" name="Picture 9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79309" y="1738996"/>
                  <a:ext cx="223783" cy="275585"/>
                </a:xfrm>
                <a:prstGeom prst="rect">
                  <a:avLst/>
                </a:prstGeom>
              </p:spPr>
            </p:pic>
            <p:pic>
              <p:nvPicPr>
                <p:cNvPr id="101" name="Picture 10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63366" y="1738996"/>
                  <a:ext cx="223783" cy="275585"/>
                </a:xfrm>
                <a:prstGeom prst="rect">
                  <a:avLst/>
                </a:prstGeom>
              </p:spPr>
            </p:pic>
            <p:pic>
              <p:nvPicPr>
                <p:cNvPr id="91" name="Picture 90"/>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122951" y="2309819"/>
                  <a:ext cx="464277" cy="348565"/>
                </a:xfrm>
                <a:prstGeom prst="rect">
                  <a:avLst/>
                </a:prstGeom>
                <a:ln>
                  <a:noFill/>
                </a:ln>
                <a:effectLst>
                  <a:outerShdw blurRad="50800" dist="38100" dir="2700000" algn="tl" rotWithShape="0">
                    <a:prstClr val="black">
                      <a:alpha val="40000"/>
                    </a:prstClr>
                  </a:outerShdw>
                </a:effectLst>
              </p:spPr>
            </p:pic>
            <p:pic>
              <p:nvPicPr>
                <p:cNvPr id="103" name="Picture 102"/>
                <p:cNvPicPr>
                  <a:picLocks noChangeAspect="1"/>
                </p:cNvPicPr>
                <p:nvPr/>
              </p:nvPicPr>
              <p:blipFill>
                <a:blip r:embed="rId8" cstate="print">
                  <a:grayscl/>
                  <a:extLst>
                    <a:ext uri="{28A0092B-C50C-407E-A947-70E740481C1C}">
                      <a14:useLocalDpi xmlns:a14="http://schemas.microsoft.com/office/drawing/2010/main"/>
                    </a:ext>
                  </a:extLst>
                </a:blip>
                <a:stretch>
                  <a:fillRect/>
                </a:stretch>
              </p:blipFill>
              <p:spPr>
                <a:xfrm>
                  <a:off x="1516608" y="2528702"/>
                  <a:ext cx="178748" cy="178748"/>
                </a:xfrm>
                <a:prstGeom prst="rect">
                  <a:avLst/>
                </a:prstGeom>
                <a:noFill/>
                <a:ln>
                  <a:noFill/>
                </a:ln>
              </p:spPr>
            </p:pic>
          </p:grpSp>
        </p:grpSp>
        <p:pic>
          <p:nvPicPr>
            <p:cNvPr id="186" name="Picture 185"/>
            <p:cNvPicPr>
              <a:picLocks noChangeAspect="1"/>
            </p:cNvPicPr>
            <p:nvPr/>
          </p:nvPicPr>
          <p:blipFill>
            <a:blip r:embed="rId9" cstate="print">
              <a:grayscl/>
              <a:extLst>
                <a:ext uri="{28A0092B-C50C-407E-A947-70E740481C1C}">
                  <a14:useLocalDpi xmlns:a14="http://schemas.microsoft.com/office/drawing/2010/main"/>
                </a:ext>
              </a:extLst>
            </a:blip>
            <a:stretch>
              <a:fillRect/>
            </a:stretch>
          </p:blipFill>
          <p:spPr>
            <a:xfrm>
              <a:off x="5634540" y="2141060"/>
              <a:ext cx="530888" cy="530888"/>
            </a:xfrm>
            <a:prstGeom prst="rect">
              <a:avLst/>
            </a:prstGeom>
          </p:spPr>
        </p:pic>
      </p:grpSp>
      <p:grpSp>
        <p:nvGrpSpPr>
          <p:cNvPr id="31" name="Group 30"/>
          <p:cNvGrpSpPr/>
          <p:nvPr/>
        </p:nvGrpSpPr>
        <p:grpSpPr>
          <a:xfrm>
            <a:off x="381000" y="268705"/>
            <a:ext cx="8254400" cy="1343314"/>
            <a:chOff x="653150" y="268705"/>
            <a:chExt cx="8254400" cy="1343314"/>
          </a:xfrm>
        </p:grpSpPr>
        <p:grpSp>
          <p:nvGrpSpPr>
            <p:cNvPr id="17" name="Group 16"/>
            <p:cNvGrpSpPr/>
            <p:nvPr/>
          </p:nvGrpSpPr>
          <p:grpSpPr>
            <a:xfrm>
              <a:off x="653150" y="268705"/>
              <a:ext cx="8254400" cy="1343314"/>
              <a:chOff x="457768" y="268705"/>
              <a:chExt cx="8254400" cy="1343314"/>
            </a:xfrm>
          </p:grpSpPr>
          <p:sp>
            <p:nvSpPr>
              <p:cNvPr id="121" name="Rectangle 120"/>
              <p:cNvSpPr/>
              <p:nvPr/>
            </p:nvSpPr>
            <p:spPr>
              <a:xfrm>
                <a:off x="6212914" y="750839"/>
                <a:ext cx="2499254" cy="640080"/>
              </a:xfrm>
              <a:prstGeom prst="rect">
                <a:avLst/>
              </a:prstGeom>
              <a:solidFill>
                <a:schemeClr val="accent3">
                  <a:lumMod val="20000"/>
                  <a:lumOff val="80000"/>
                </a:schemeClr>
              </a:solidFill>
              <a:ln w="12700">
                <a:solidFill>
                  <a:srgbClr val="3892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Right Arrow 2"/>
              <p:cNvSpPr/>
              <p:nvPr/>
            </p:nvSpPr>
            <p:spPr>
              <a:xfrm>
                <a:off x="2276246" y="750449"/>
                <a:ext cx="2848035" cy="538449"/>
              </a:xfrm>
              <a:prstGeom prst="rightArrow">
                <a:avLst>
                  <a:gd name="adj1" fmla="val 64214"/>
                  <a:gd name="adj2" fmla="val 50000"/>
                </a:avLst>
              </a:prstGeom>
              <a:gradFill flip="none" rotWithShape="1">
                <a:gsLst>
                  <a:gs pos="0">
                    <a:schemeClr val="bg1"/>
                  </a:gs>
                  <a:gs pos="100000">
                    <a:schemeClr val="bg1">
                      <a:lumMod val="50000"/>
                    </a:schemeClr>
                  </a:gs>
                </a:gsLst>
                <a:lin ang="0" scaled="1"/>
                <a:tileRect/>
              </a:gradFill>
              <a:ln w="12700">
                <a:noFill/>
              </a:ln>
              <a:effectLst>
                <a:glow rad="101600">
                  <a:schemeClr val="bg1">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5" name="Group 4"/>
              <p:cNvGrpSpPr/>
              <p:nvPr/>
            </p:nvGrpSpPr>
            <p:grpSpPr>
              <a:xfrm>
                <a:off x="457768" y="268705"/>
                <a:ext cx="1759131" cy="1343314"/>
                <a:chOff x="457768" y="268705"/>
                <a:chExt cx="1759131" cy="1343314"/>
              </a:xfrm>
            </p:grpSpPr>
            <p:sp>
              <p:nvSpPr>
                <p:cNvPr id="78" name="Rectangle 77"/>
                <p:cNvSpPr/>
                <p:nvPr/>
              </p:nvSpPr>
              <p:spPr>
                <a:xfrm>
                  <a:off x="457768" y="268705"/>
                  <a:ext cx="1759131" cy="1343314"/>
                </a:xfrm>
                <a:prstGeom prst="rect">
                  <a:avLst/>
                </a:prstGeom>
                <a:gradFill flip="none" rotWithShape="1">
                  <a:gsLst>
                    <a:gs pos="0">
                      <a:schemeClr val="bg1">
                        <a:lumMod val="85000"/>
                      </a:schemeClr>
                    </a:gs>
                    <a:gs pos="100000">
                      <a:schemeClr val="bg1"/>
                    </a:gs>
                  </a:gsLst>
                  <a:lin ang="5400000" scaled="0"/>
                  <a:tileRect/>
                </a:gradFill>
                <a:ln w="12700">
                  <a:noFill/>
                </a:ln>
                <a:effectLst>
                  <a:outerShdw blurRad="50800" dist="38100" dir="2700000" algn="tl" rotWithShape="0">
                    <a:prstClr val="black">
                      <a:alpha val="40000"/>
                    </a:prstClr>
                  </a:outerShdw>
                </a:effectLst>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rgbClr val="FFFFFF"/>
                    </a:solidFill>
                  </a:endParaRPr>
                </a:p>
              </p:txBody>
            </p:sp>
            <p:pic>
              <p:nvPicPr>
                <p:cNvPr id="79" name="Picture 78"/>
                <p:cNvPicPr>
                  <a:picLocks noChangeAspect="1"/>
                </p:cNvPicPr>
                <p:nvPr/>
              </p:nvPicPr>
              <p:blipFill>
                <a:blip r:embed="rId10" cstate="print">
                  <a:grayscl/>
                  <a:extLst>
                    <a:ext uri="{28A0092B-C50C-407E-A947-70E740481C1C}">
                      <a14:useLocalDpi xmlns:a14="http://schemas.microsoft.com/office/drawing/2010/main"/>
                    </a:ext>
                  </a:extLst>
                </a:blip>
                <a:stretch>
                  <a:fillRect/>
                </a:stretch>
              </p:blipFill>
              <p:spPr>
                <a:xfrm>
                  <a:off x="1120093" y="636412"/>
                  <a:ext cx="331737" cy="331737"/>
                </a:xfrm>
                <a:prstGeom prst="rect">
                  <a:avLst/>
                </a:prstGeom>
              </p:spPr>
            </p:pic>
            <p:pic>
              <p:nvPicPr>
                <p:cNvPr id="80" name="Picture 79"/>
                <p:cNvPicPr>
                  <a:picLocks noChangeAspect="1"/>
                </p:cNvPicPr>
                <p:nvPr/>
              </p:nvPicPr>
              <p:blipFill>
                <a:blip r:embed="rId11" cstate="print">
                  <a:grayscl/>
                  <a:extLst>
                    <a:ext uri="{28A0092B-C50C-407E-A947-70E740481C1C}">
                      <a14:useLocalDpi xmlns:a14="http://schemas.microsoft.com/office/drawing/2010/main"/>
                    </a:ext>
                  </a:extLst>
                </a:blip>
                <a:stretch>
                  <a:fillRect/>
                </a:stretch>
              </p:blipFill>
              <p:spPr>
                <a:xfrm>
                  <a:off x="1550659" y="650235"/>
                  <a:ext cx="335205" cy="300637"/>
                </a:xfrm>
                <a:prstGeom prst="rect">
                  <a:avLst/>
                </a:prstGeom>
              </p:spPr>
            </p:pic>
            <p:sp>
              <p:nvSpPr>
                <p:cNvPr id="81" name="TextBox 80"/>
                <p:cNvSpPr txBox="1"/>
                <p:nvPr/>
              </p:nvSpPr>
              <p:spPr>
                <a:xfrm>
                  <a:off x="530572" y="968152"/>
                  <a:ext cx="1596482" cy="246221"/>
                </a:xfrm>
                <a:prstGeom prst="rect">
                  <a:avLst/>
                </a:prstGeom>
                <a:noFill/>
              </p:spPr>
              <p:txBody>
                <a:bodyPr wrap="square" lIns="0" tIns="0" rIns="0" bIns="0" rtlCol="0">
                  <a:spAutoFit/>
                </a:bodyPr>
                <a:lstStyle/>
                <a:p>
                  <a:pPr algn="ctr"/>
                  <a:r>
                    <a:rPr lang="en-US" sz="800" dirty="0" smtClean="0">
                      <a:solidFill>
                        <a:srgbClr val="717074"/>
                      </a:solidFill>
                    </a:rPr>
                    <a:t>Infrastructure &amp; Applications</a:t>
                  </a:r>
                </a:p>
                <a:p>
                  <a:pPr algn="ctr"/>
                  <a:r>
                    <a:rPr lang="en-US" sz="800" dirty="0" smtClean="0">
                      <a:solidFill>
                        <a:srgbClr val="717074"/>
                      </a:solidFill>
                    </a:rPr>
                    <a:t>Designed For A Different Era</a:t>
                  </a:r>
                </a:p>
              </p:txBody>
            </p:sp>
            <p:pic>
              <p:nvPicPr>
                <p:cNvPr id="82" name="Picture 81"/>
                <p:cNvPicPr>
                  <a:picLocks noChangeAspect="1"/>
                </p:cNvPicPr>
                <p:nvPr/>
              </p:nvPicPr>
              <p:blipFill>
                <a:blip r:embed="rId12" cstate="print">
                  <a:clrChange>
                    <a:clrFrom>
                      <a:srgbClr val="FFFFFF"/>
                    </a:clrFrom>
                    <a:clrTo>
                      <a:srgbClr val="FFFFFF">
                        <a:alpha val="0"/>
                      </a:srgbClr>
                    </a:clrTo>
                  </a:clrChange>
                  <a:grayscl/>
                  <a:extLst>
                    <a:ext uri="{BEBA8EAE-BF5A-486C-A8C5-ECC9F3942E4B}">
                      <a14:imgProps xmlns:a14="http://schemas.microsoft.com/office/drawing/2010/main">
                        <a14:imgLayer r:embed="rId13">
                          <a14:imgEffect>
                            <a14:backgroundRemoval t="1366" b="100000" l="0" r="100000"/>
                          </a14:imgEffect>
                        </a14:imgLayer>
                      </a14:imgProps>
                    </a:ext>
                    <a:ext uri="{28A0092B-C50C-407E-A947-70E740481C1C}">
                      <a14:useLocalDpi xmlns:a14="http://schemas.microsoft.com/office/drawing/2010/main"/>
                    </a:ext>
                  </a:extLst>
                </a:blip>
                <a:stretch>
                  <a:fillRect/>
                </a:stretch>
              </p:blipFill>
              <p:spPr>
                <a:xfrm>
                  <a:off x="696438" y="646917"/>
                  <a:ext cx="400848" cy="326023"/>
                </a:xfrm>
                <a:prstGeom prst="rect">
                  <a:avLst/>
                </a:prstGeom>
              </p:spPr>
            </p:pic>
          </p:grpSp>
          <p:grpSp>
            <p:nvGrpSpPr>
              <p:cNvPr id="11" name="Group 10"/>
              <p:cNvGrpSpPr/>
              <p:nvPr/>
            </p:nvGrpSpPr>
            <p:grpSpPr>
              <a:xfrm>
                <a:off x="5252352" y="749425"/>
                <a:ext cx="3459816" cy="640080"/>
                <a:chOff x="5101375" y="705015"/>
                <a:chExt cx="3459816" cy="640080"/>
              </a:xfrm>
            </p:grpSpPr>
            <p:sp>
              <p:nvSpPr>
                <p:cNvPr id="2" name="Rectangle 1"/>
                <p:cNvSpPr/>
                <p:nvPr/>
              </p:nvSpPr>
              <p:spPr>
                <a:xfrm>
                  <a:off x="5101375" y="705015"/>
                  <a:ext cx="919877" cy="640080"/>
                </a:xfrm>
                <a:prstGeom prst="rect">
                  <a:avLst/>
                </a:prstGeom>
                <a:solidFill>
                  <a:srgbClr val="E9F3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7" name="TextBox 46"/>
                <p:cNvSpPr txBox="1"/>
                <p:nvPr/>
              </p:nvSpPr>
              <p:spPr>
                <a:xfrm>
                  <a:off x="6074538" y="769574"/>
                  <a:ext cx="2486653" cy="507831"/>
                </a:xfrm>
                <a:prstGeom prst="rect">
                  <a:avLst/>
                </a:prstGeom>
                <a:noFill/>
              </p:spPr>
              <p:txBody>
                <a:bodyPr wrap="square" lIns="0" tIns="0" rIns="0" bIns="0" rtlCol="0">
                  <a:spAutoFit/>
                </a:bodyPr>
                <a:lstStyle/>
                <a:p>
                  <a:pPr algn="ctr"/>
                  <a:r>
                    <a:rPr lang="en-US" sz="1100" dirty="0" smtClean="0">
                      <a:solidFill>
                        <a:srgbClr val="717074"/>
                      </a:solidFill>
                    </a:rPr>
                    <a:t>Provide Access To </a:t>
                  </a:r>
                  <a:br>
                    <a:rPr lang="en-US" sz="1100" dirty="0" smtClean="0">
                      <a:solidFill>
                        <a:srgbClr val="717074"/>
                      </a:solidFill>
                    </a:rPr>
                  </a:br>
                  <a:r>
                    <a:rPr lang="en-US" sz="1100" dirty="0" smtClean="0">
                      <a:solidFill>
                        <a:srgbClr val="717074"/>
                      </a:solidFill>
                    </a:rPr>
                    <a:t>All Applications &amp; Data Through</a:t>
                  </a:r>
                </a:p>
                <a:p>
                  <a:pPr algn="ctr"/>
                  <a:r>
                    <a:rPr lang="en-US" sz="1100" b="1" dirty="0" smtClean="0">
                      <a:solidFill>
                        <a:srgbClr val="717074"/>
                      </a:solidFill>
                    </a:rPr>
                    <a:t>Mobile Devices </a:t>
                  </a:r>
                </a:p>
              </p:txBody>
            </p:sp>
          </p:grpSp>
        </p:grpSp>
        <p:pic>
          <p:nvPicPr>
            <p:cNvPr id="128" name="Picture 127"/>
            <p:cNvPicPr>
              <a:picLocks noChangeAspect="1"/>
            </p:cNvPicPr>
            <p:nvPr/>
          </p:nvPicPr>
          <p:blipFill>
            <a:blip r:embed="rId14" cstate="print">
              <a:grayscl/>
              <a:extLst>
                <a:ext uri="{28A0092B-C50C-407E-A947-70E740481C1C}">
                  <a14:useLocalDpi xmlns:a14="http://schemas.microsoft.com/office/drawing/2010/main"/>
                </a:ext>
              </a:extLst>
            </a:blip>
            <a:stretch>
              <a:fillRect/>
            </a:stretch>
          </p:blipFill>
          <p:spPr>
            <a:xfrm>
              <a:off x="5634596" y="800086"/>
              <a:ext cx="486271" cy="535412"/>
            </a:xfrm>
            <a:prstGeom prst="rect">
              <a:avLst/>
            </a:prstGeom>
          </p:spPr>
        </p:pic>
      </p:grpSp>
      <p:grpSp>
        <p:nvGrpSpPr>
          <p:cNvPr id="30" name="Group 29"/>
          <p:cNvGrpSpPr/>
          <p:nvPr/>
        </p:nvGrpSpPr>
        <p:grpSpPr>
          <a:xfrm>
            <a:off x="2199478" y="972879"/>
            <a:ext cx="6435922" cy="1338494"/>
            <a:chOff x="2471628" y="972879"/>
            <a:chExt cx="6435922" cy="1338494"/>
          </a:xfrm>
        </p:grpSpPr>
        <p:grpSp>
          <p:nvGrpSpPr>
            <p:cNvPr id="18" name="Group 17"/>
            <p:cNvGrpSpPr/>
            <p:nvPr/>
          </p:nvGrpSpPr>
          <p:grpSpPr>
            <a:xfrm>
              <a:off x="2471628" y="972879"/>
              <a:ext cx="6435922" cy="1338494"/>
              <a:chOff x="2276246" y="972879"/>
              <a:chExt cx="6435922" cy="1338494"/>
            </a:xfrm>
          </p:grpSpPr>
          <p:sp>
            <p:nvSpPr>
              <p:cNvPr id="122" name="Rectangle 121"/>
              <p:cNvSpPr/>
              <p:nvPr/>
            </p:nvSpPr>
            <p:spPr>
              <a:xfrm>
                <a:off x="6212914" y="1422807"/>
                <a:ext cx="2499254" cy="640080"/>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8" name="Right Arrow 117"/>
              <p:cNvSpPr/>
              <p:nvPr/>
            </p:nvSpPr>
            <p:spPr>
              <a:xfrm>
                <a:off x="2276246" y="1422421"/>
                <a:ext cx="2848035" cy="538449"/>
              </a:xfrm>
              <a:prstGeom prst="rightArrow">
                <a:avLst>
                  <a:gd name="adj1" fmla="val 64214"/>
                  <a:gd name="adj2" fmla="val 50000"/>
                </a:avLst>
              </a:prstGeom>
              <a:gradFill flip="none" rotWithShape="1">
                <a:gsLst>
                  <a:gs pos="0">
                    <a:schemeClr val="bg1"/>
                  </a:gs>
                  <a:gs pos="100000">
                    <a:schemeClr val="bg1">
                      <a:lumMod val="50000"/>
                    </a:schemeClr>
                  </a:gs>
                </a:gsLst>
                <a:lin ang="0" scaled="1"/>
                <a:tileRect/>
              </a:gradFill>
              <a:ln w="12700">
                <a:noFill/>
              </a:ln>
              <a:effectLst>
                <a:glow rad="101600">
                  <a:schemeClr val="bg1">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9" name="Group 8"/>
              <p:cNvGrpSpPr/>
              <p:nvPr/>
            </p:nvGrpSpPr>
            <p:grpSpPr>
              <a:xfrm>
                <a:off x="2276614" y="972879"/>
                <a:ext cx="1764792" cy="1338494"/>
                <a:chOff x="2276614" y="972879"/>
                <a:chExt cx="1764792" cy="1338494"/>
              </a:xfrm>
            </p:grpSpPr>
            <p:sp>
              <p:nvSpPr>
                <p:cNvPr id="108" name="Rectangle 107"/>
                <p:cNvSpPr/>
                <p:nvPr/>
              </p:nvSpPr>
              <p:spPr>
                <a:xfrm>
                  <a:off x="2276614" y="972879"/>
                  <a:ext cx="1764792" cy="1338494"/>
                </a:xfrm>
                <a:prstGeom prst="rect">
                  <a:avLst/>
                </a:prstGeom>
                <a:gradFill flip="none" rotWithShape="1">
                  <a:gsLst>
                    <a:gs pos="0">
                      <a:schemeClr val="bg1">
                        <a:lumMod val="85000"/>
                      </a:schemeClr>
                    </a:gs>
                    <a:gs pos="100000">
                      <a:schemeClr val="bg1"/>
                    </a:gs>
                  </a:gsLst>
                  <a:lin ang="5400000" scaled="0"/>
                  <a:tileRect/>
                </a:gradFill>
                <a:ln w="57150" cmpd="sng">
                  <a:noFill/>
                </a:ln>
                <a:effectLst>
                  <a:outerShdw blurRad="50800" dist="38100" dir="2700000" algn="tl" rotWithShape="0">
                    <a:prstClr val="black">
                      <a:alpha val="40000"/>
                    </a:prstClr>
                  </a:outerShdw>
                </a:effectLst>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solidFill>
                      <a:srgbClr val="FFFFFF"/>
                    </a:solidFill>
                  </a:endParaRPr>
                </a:p>
              </p:txBody>
            </p:sp>
            <p:pic>
              <p:nvPicPr>
                <p:cNvPr id="109" name="Picture 108"/>
                <p:cNvPicPr>
                  <a:picLocks noChangeAspect="1"/>
                </p:cNvPicPr>
                <p:nvPr/>
              </p:nvPicPr>
              <p:blipFill rotWithShape="1">
                <a:blip r:embed="rId15" cstate="print">
                  <a:clrChange>
                    <a:clrFrom>
                      <a:srgbClr val="FFFFFF"/>
                    </a:clrFrom>
                    <a:clrTo>
                      <a:srgbClr val="FFFFFF">
                        <a:alpha val="0"/>
                      </a:srgbClr>
                    </a:clrTo>
                  </a:clrChange>
                  <a:grayscl/>
                  <a:extLst>
                    <a:ext uri="{28A0092B-C50C-407E-A947-70E740481C1C}">
                      <a14:useLocalDpi xmlns:a14="http://schemas.microsoft.com/office/drawing/2010/main"/>
                    </a:ext>
                  </a:extLst>
                </a:blip>
                <a:srcRect/>
                <a:stretch/>
              </p:blipFill>
              <p:spPr>
                <a:xfrm>
                  <a:off x="2710381" y="1254950"/>
                  <a:ext cx="1327920" cy="1029513"/>
                </a:xfrm>
                <a:prstGeom prst="rect">
                  <a:avLst/>
                </a:prstGeom>
                <a:ln>
                  <a:noFill/>
                </a:ln>
              </p:spPr>
            </p:pic>
            <p:sp>
              <p:nvSpPr>
                <p:cNvPr id="111" name="Cloud Callout 110"/>
                <p:cNvSpPr/>
                <p:nvPr/>
              </p:nvSpPr>
              <p:spPr>
                <a:xfrm flipH="1">
                  <a:off x="2382931" y="1037191"/>
                  <a:ext cx="644808" cy="405305"/>
                </a:xfrm>
                <a:prstGeom prst="cloudCallout">
                  <a:avLst/>
                </a:prstGeom>
                <a:solidFill>
                  <a:schemeClr val="bg1"/>
                </a:solidFill>
                <a:ln w="6350" cmpd="sng">
                  <a:solidFill>
                    <a:srgbClr val="4D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rgbClr val="717074"/>
                    </a:solidFill>
                  </a:endParaRPr>
                </a:p>
              </p:txBody>
            </p:sp>
            <p:sp>
              <p:nvSpPr>
                <p:cNvPr id="112" name="Rectangle 111"/>
                <p:cNvSpPr/>
                <p:nvPr/>
              </p:nvSpPr>
              <p:spPr>
                <a:xfrm>
                  <a:off x="2421541" y="1081236"/>
                  <a:ext cx="610751" cy="345736"/>
                </a:xfrm>
                <a:prstGeom prst="rect">
                  <a:avLst/>
                </a:prstGeom>
                <a:ln>
                  <a:noFill/>
                </a:ln>
              </p:spPr>
              <p:txBody>
                <a:bodyPr wrap="square">
                  <a:spAutoFit/>
                </a:bodyPr>
                <a:lstStyle/>
                <a:p>
                  <a:pPr algn="ctr">
                    <a:lnSpc>
                      <a:spcPct val="80000"/>
                    </a:lnSpc>
                  </a:pPr>
                  <a:r>
                    <a:rPr lang="en-US" sz="600" dirty="0" smtClean="0">
                      <a:solidFill>
                        <a:srgbClr val="717074"/>
                      </a:solidFill>
                    </a:rPr>
                    <a:t>HELP THE</a:t>
                  </a:r>
                  <a:endParaRPr lang="en-US" sz="600" dirty="0">
                    <a:solidFill>
                      <a:srgbClr val="717074"/>
                    </a:solidFill>
                  </a:endParaRPr>
                </a:p>
                <a:p>
                  <a:pPr algn="ctr">
                    <a:lnSpc>
                      <a:spcPct val="80000"/>
                    </a:lnSpc>
                  </a:pPr>
                  <a:r>
                    <a:rPr lang="en-US" sz="1400" dirty="0" smtClean="0">
                      <a:solidFill>
                        <a:srgbClr val="717074"/>
                      </a:solidFill>
                    </a:rPr>
                    <a:t>CFO</a:t>
                  </a:r>
                  <a:endParaRPr lang="en-US" sz="1400" dirty="0">
                    <a:solidFill>
                      <a:srgbClr val="717074"/>
                    </a:solidFill>
                  </a:endParaRPr>
                </a:p>
              </p:txBody>
            </p:sp>
          </p:grpSp>
          <p:grpSp>
            <p:nvGrpSpPr>
              <p:cNvPr id="12" name="Group 11"/>
              <p:cNvGrpSpPr/>
              <p:nvPr/>
            </p:nvGrpSpPr>
            <p:grpSpPr>
              <a:xfrm>
                <a:off x="5167821" y="1399927"/>
                <a:ext cx="3535466" cy="661794"/>
                <a:chOff x="5016844" y="1355517"/>
                <a:chExt cx="3535466" cy="661794"/>
              </a:xfrm>
            </p:grpSpPr>
            <p:sp>
              <p:nvSpPr>
                <p:cNvPr id="114" name="Rectangle 113"/>
                <p:cNvSpPr/>
                <p:nvPr/>
              </p:nvSpPr>
              <p:spPr>
                <a:xfrm>
                  <a:off x="5101375" y="1377231"/>
                  <a:ext cx="919877" cy="640080"/>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3" name="Rectangle 122"/>
                <p:cNvSpPr/>
                <p:nvPr/>
              </p:nvSpPr>
              <p:spPr>
                <a:xfrm>
                  <a:off x="5016844" y="1355517"/>
                  <a:ext cx="512881" cy="646331"/>
                </a:xfrm>
                <a:prstGeom prst="rect">
                  <a:avLst/>
                </a:prstGeom>
              </p:spPr>
              <p:txBody>
                <a:bodyPr wrap="none">
                  <a:spAutoFit/>
                </a:bodyPr>
                <a:lstStyle/>
                <a:p>
                  <a:pPr algn="ctr"/>
                  <a:r>
                    <a:rPr lang="en-US" sz="3600" b="1" dirty="0" smtClean="0">
                      <a:solidFill>
                        <a:srgbClr val="FFFFFF"/>
                      </a:solidFill>
                    </a:rPr>
                    <a:t>2</a:t>
                  </a:r>
                  <a:endParaRPr lang="en-US" sz="3600" b="1" dirty="0">
                    <a:solidFill>
                      <a:srgbClr val="FFFFFF"/>
                    </a:solidFill>
                  </a:endParaRPr>
                </a:p>
              </p:txBody>
            </p:sp>
            <p:sp>
              <p:nvSpPr>
                <p:cNvPr id="130" name="TextBox 129"/>
                <p:cNvSpPr txBox="1"/>
                <p:nvPr/>
              </p:nvSpPr>
              <p:spPr>
                <a:xfrm>
                  <a:off x="6074538" y="1443993"/>
                  <a:ext cx="2477772" cy="507831"/>
                </a:xfrm>
                <a:prstGeom prst="rect">
                  <a:avLst/>
                </a:prstGeom>
                <a:noFill/>
              </p:spPr>
              <p:txBody>
                <a:bodyPr wrap="square" lIns="0" tIns="0" rIns="0" bIns="0" rtlCol="0">
                  <a:spAutoFit/>
                </a:bodyPr>
                <a:lstStyle/>
                <a:p>
                  <a:pPr algn="ctr"/>
                  <a:r>
                    <a:rPr lang="en-US" sz="1100" dirty="0" smtClean="0">
                      <a:solidFill>
                        <a:srgbClr val="717074"/>
                      </a:solidFill>
                    </a:rPr>
                    <a:t>Use </a:t>
                  </a:r>
                  <a:r>
                    <a:rPr lang="en-US" sz="1100" b="1" dirty="0" smtClean="0">
                      <a:solidFill>
                        <a:srgbClr val="717074"/>
                      </a:solidFill>
                    </a:rPr>
                    <a:t>Agile Development </a:t>
                  </a:r>
                  <a:r>
                    <a:rPr lang="en-US" sz="1100" dirty="0" smtClean="0">
                      <a:solidFill>
                        <a:srgbClr val="717074"/>
                      </a:solidFill>
                    </a:rPr>
                    <a:t>To</a:t>
                  </a:r>
                  <a:br>
                    <a:rPr lang="en-US" sz="1100" dirty="0" smtClean="0">
                      <a:solidFill>
                        <a:srgbClr val="717074"/>
                      </a:solidFill>
                    </a:rPr>
                  </a:br>
                  <a:r>
                    <a:rPr lang="en-US" sz="1100" dirty="0" smtClean="0">
                      <a:solidFill>
                        <a:srgbClr val="717074"/>
                      </a:solidFill>
                    </a:rPr>
                    <a:t>Build New Client-Centric</a:t>
                  </a:r>
                </a:p>
                <a:p>
                  <a:pPr algn="ctr"/>
                  <a:r>
                    <a:rPr lang="en-US" sz="1100" dirty="0" smtClean="0">
                      <a:solidFill>
                        <a:srgbClr val="717074"/>
                      </a:solidFill>
                    </a:rPr>
                    <a:t>Applications</a:t>
                  </a:r>
                </a:p>
              </p:txBody>
            </p:sp>
          </p:grpSp>
        </p:grpSp>
        <p:pic>
          <p:nvPicPr>
            <p:cNvPr id="129" name="Picture 12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503344" y="1563779"/>
              <a:ext cx="756318" cy="405600"/>
            </a:xfrm>
            <a:prstGeom prst="rect">
              <a:avLst/>
            </a:prstGeom>
          </p:spPr>
        </p:pic>
      </p:grpSp>
      <p:grpSp>
        <p:nvGrpSpPr>
          <p:cNvPr id="25" name="Group 24"/>
          <p:cNvGrpSpPr/>
          <p:nvPr/>
        </p:nvGrpSpPr>
        <p:grpSpPr>
          <a:xfrm>
            <a:off x="2199478" y="2361339"/>
            <a:ext cx="6435922" cy="1347637"/>
            <a:chOff x="2471628" y="2361339"/>
            <a:chExt cx="6435922" cy="1347637"/>
          </a:xfrm>
        </p:grpSpPr>
        <p:grpSp>
          <p:nvGrpSpPr>
            <p:cNvPr id="20" name="Group 19"/>
            <p:cNvGrpSpPr/>
            <p:nvPr/>
          </p:nvGrpSpPr>
          <p:grpSpPr>
            <a:xfrm>
              <a:off x="2471628" y="2361339"/>
              <a:ext cx="6435922" cy="1347637"/>
              <a:chOff x="2276246" y="2361339"/>
              <a:chExt cx="6435922" cy="1347637"/>
            </a:xfrm>
          </p:grpSpPr>
          <p:sp>
            <p:nvSpPr>
              <p:cNvPr id="125" name="Rectangle 124"/>
              <p:cNvSpPr/>
              <p:nvPr/>
            </p:nvSpPr>
            <p:spPr>
              <a:xfrm>
                <a:off x="6212914" y="2766743"/>
                <a:ext cx="2499254" cy="640080"/>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5" name="Right Arrow 184"/>
              <p:cNvSpPr/>
              <p:nvPr/>
            </p:nvSpPr>
            <p:spPr>
              <a:xfrm>
                <a:off x="2276246" y="2766365"/>
                <a:ext cx="2848035" cy="538449"/>
              </a:xfrm>
              <a:prstGeom prst="rightArrow">
                <a:avLst>
                  <a:gd name="adj1" fmla="val 64214"/>
                  <a:gd name="adj2" fmla="val 50000"/>
                </a:avLst>
              </a:prstGeom>
              <a:gradFill flip="none" rotWithShape="1">
                <a:gsLst>
                  <a:gs pos="0">
                    <a:schemeClr val="bg1"/>
                  </a:gs>
                  <a:gs pos="100000">
                    <a:schemeClr val="bg1">
                      <a:lumMod val="50000"/>
                    </a:schemeClr>
                  </a:gs>
                </a:gsLst>
                <a:lin ang="0" scaled="1"/>
                <a:tileRect/>
              </a:gradFill>
              <a:ln w="12700">
                <a:noFill/>
              </a:ln>
              <a:effectLst>
                <a:glow rad="101600">
                  <a:schemeClr val="bg1">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6" name="Rectangle 115"/>
              <p:cNvSpPr/>
              <p:nvPr/>
            </p:nvSpPr>
            <p:spPr>
              <a:xfrm>
                <a:off x="5252352" y="2766073"/>
                <a:ext cx="919877" cy="640080"/>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53" name="Group 52"/>
              <p:cNvGrpSpPr/>
              <p:nvPr/>
            </p:nvGrpSpPr>
            <p:grpSpPr>
              <a:xfrm>
                <a:off x="2276611" y="2361339"/>
                <a:ext cx="1764792" cy="1347637"/>
                <a:chOff x="2857780" y="3222402"/>
                <a:chExt cx="1764792" cy="1347637"/>
              </a:xfrm>
            </p:grpSpPr>
            <p:sp>
              <p:nvSpPr>
                <p:cNvPr id="134" name="Rectangle 133"/>
                <p:cNvSpPr/>
                <p:nvPr/>
              </p:nvSpPr>
              <p:spPr>
                <a:xfrm>
                  <a:off x="2857780" y="3222402"/>
                  <a:ext cx="1764792" cy="1347637"/>
                </a:xfrm>
                <a:prstGeom prst="rect">
                  <a:avLst/>
                </a:prstGeom>
                <a:gradFill flip="none" rotWithShape="1">
                  <a:gsLst>
                    <a:gs pos="0">
                      <a:schemeClr val="bg1">
                        <a:lumMod val="85000"/>
                      </a:schemeClr>
                    </a:gs>
                    <a:gs pos="100000">
                      <a:schemeClr val="bg1"/>
                    </a:gs>
                  </a:gsLst>
                  <a:lin ang="5400000" scaled="0"/>
                  <a:tileRect/>
                </a:gradFill>
                <a:ln w="12700">
                  <a:noFill/>
                </a:ln>
                <a:effectLst>
                  <a:outerShdw blurRad="50800" dist="38100" dir="2700000" algn="tl" rotWithShape="0">
                    <a:prstClr val="black">
                      <a:alpha val="40000"/>
                    </a:prstClr>
                  </a:outerShdw>
                </a:effectLst>
                <a:scene3d>
                  <a:camera prst="orthographicFront"/>
                  <a:lightRig rig="threePt" dir="t"/>
                </a:scene3d>
                <a:sp3d>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5" name="TextBox 134"/>
                <p:cNvSpPr txBox="1"/>
                <p:nvPr/>
              </p:nvSpPr>
              <p:spPr>
                <a:xfrm>
                  <a:off x="2944685" y="3286899"/>
                  <a:ext cx="1601619" cy="246221"/>
                </a:xfrm>
                <a:prstGeom prst="rect">
                  <a:avLst/>
                </a:prstGeom>
                <a:noFill/>
              </p:spPr>
              <p:txBody>
                <a:bodyPr wrap="square" lIns="0" tIns="0" rIns="0" bIns="0" rtlCol="0">
                  <a:spAutoFit/>
                </a:bodyPr>
                <a:lstStyle/>
                <a:p>
                  <a:pPr algn="ctr"/>
                  <a:r>
                    <a:rPr lang="en-US" sz="800" dirty="0" smtClean="0">
                      <a:solidFill>
                        <a:srgbClr val="717074"/>
                      </a:solidFill>
                    </a:rPr>
                    <a:t>IT Infrastructure Is </a:t>
                  </a:r>
                  <a:r>
                    <a:rPr lang="en-US" sz="800" dirty="0" err="1" smtClean="0">
                      <a:solidFill>
                        <a:srgbClr val="717074"/>
                      </a:solidFill>
                    </a:rPr>
                    <a:t>Siloed</a:t>
                  </a:r>
                  <a:r>
                    <a:rPr lang="en-US" sz="800" dirty="0" smtClean="0">
                      <a:solidFill>
                        <a:srgbClr val="717074"/>
                      </a:solidFill>
                    </a:rPr>
                    <a:t> &amp;</a:t>
                  </a:r>
                </a:p>
                <a:p>
                  <a:pPr algn="ctr"/>
                  <a:r>
                    <a:rPr lang="en-US" sz="800" dirty="0" smtClean="0">
                      <a:solidFill>
                        <a:srgbClr val="717074"/>
                      </a:solidFill>
                    </a:rPr>
                    <a:t>Labor Intensive To Manage</a:t>
                  </a:r>
                </a:p>
              </p:txBody>
            </p:sp>
            <p:sp>
              <p:nvSpPr>
                <p:cNvPr id="136" name="TextBox 135"/>
                <p:cNvSpPr txBox="1"/>
                <p:nvPr/>
              </p:nvSpPr>
              <p:spPr>
                <a:xfrm>
                  <a:off x="2864951" y="4300169"/>
                  <a:ext cx="1757621" cy="246221"/>
                </a:xfrm>
                <a:prstGeom prst="rect">
                  <a:avLst/>
                </a:prstGeom>
                <a:noFill/>
              </p:spPr>
              <p:txBody>
                <a:bodyPr wrap="square" lIns="0" tIns="0" rIns="0" bIns="0" rtlCol="0">
                  <a:spAutoFit/>
                </a:bodyPr>
                <a:lstStyle/>
                <a:p>
                  <a:pPr algn="ctr"/>
                  <a:r>
                    <a:rPr lang="en-US" sz="800" dirty="0" smtClean="0">
                      <a:solidFill>
                        <a:srgbClr val="717074"/>
                      </a:solidFill>
                    </a:rPr>
                    <a:t>IT Infrastructure Is Slow</a:t>
                  </a:r>
                </a:p>
                <a:p>
                  <a:pPr algn="ctr"/>
                  <a:r>
                    <a:rPr lang="en-US" sz="800" dirty="0" smtClean="0">
                      <a:solidFill>
                        <a:srgbClr val="717074"/>
                      </a:solidFill>
                    </a:rPr>
                    <a:t>To Provision</a:t>
                  </a:r>
                </a:p>
              </p:txBody>
            </p:sp>
            <p:grpSp>
              <p:nvGrpSpPr>
                <p:cNvPr id="137" name="Group 136"/>
                <p:cNvGrpSpPr/>
                <p:nvPr/>
              </p:nvGrpSpPr>
              <p:grpSpPr>
                <a:xfrm>
                  <a:off x="3194497" y="3576524"/>
                  <a:ext cx="1043270" cy="676212"/>
                  <a:chOff x="-38487" y="1338712"/>
                  <a:chExt cx="4761896" cy="3086498"/>
                </a:xfrm>
              </p:grpSpPr>
              <p:sp>
                <p:nvSpPr>
                  <p:cNvPr id="138" name="Rounded Rectangle 137"/>
                  <p:cNvSpPr/>
                  <p:nvPr/>
                </p:nvSpPr>
                <p:spPr bwMode="gray">
                  <a:xfrm>
                    <a:off x="170199" y="1338712"/>
                    <a:ext cx="1411036" cy="3086498"/>
                  </a:xfrm>
                  <a:prstGeom prst="roundRect">
                    <a:avLst>
                      <a:gd name="adj" fmla="val 5725"/>
                    </a:avLst>
                  </a:prstGeom>
                  <a:gradFill flip="none" rotWithShape="1">
                    <a:gsLst>
                      <a:gs pos="0">
                        <a:schemeClr val="bg1">
                          <a:lumMod val="85000"/>
                          <a:alpha val="25000"/>
                        </a:schemeClr>
                      </a:gs>
                      <a:gs pos="100000">
                        <a:schemeClr val="bg1">
                          <a:lumMod val="75000"/>
                        </a:schemeClr>
                      </a:gs>
                    </a:gsLst>
                    <a:path path="circle">
                      <a:fillToRect l="50000" t="50000" r="50000" b="50000"/>
                    </a:path>
                    <a:tileRect/>
                  </a:gra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pic>
                <p:nvPicPr>
                  <p:cNvPr id="139" name="Picture 138"/>
                  <p:cNvPicPr>
                    <a:picLocks/>
                  </p:cNvPicPr>
                  <p:nvPr/>
                </p:nvPicPr>
                <p:blipFill>
                  <a:blip r:embed="rId17" cstate="print">
                    <a:duotone>
                      <a:schemeClr val="bg2">
                        <a:shade val="45000"/>
                        <a:satMod val="135000"/>
                      </a:schemeClr>
                      <a:prstClr val="white"/>
                    </a:duotone>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a:ext>
                    </a:extLst>
                  </a:blip>
                  <a:stretch>
                    <a:fillRect/>
                  </a:stretch>
                </p:blipFill>
                <p:spPr bwMode="gray">
                  <a:xfrm flipH="1">
                    <a:off x="212265" y="3196870"/>
                    <a:ext cx="1301669" cy="1135255"/>
                  </a:xfrm>
                  <a:prstGeom prst="rect">
                    <a:avLst/>
                  </a:prstGeom>
                  <a:effectLst>
                    <a:outerShdw blurRad="254000" dist="127000" dir="2700000" algn="tl" rotWithShape="0">
                      <a:prstClr val="black">
                        <a:alpha val="40000"/>
                      </a:prstClr>
                    </a:outerShdw>
                  </a:effectLst>
                </p:spPr>
              </p:pic>
              <p:pic>
                <p:nvPicPr>
                  <p:cNvPr id="140" name="Picture 139"/>
                  <p:cNvPicPr>
                    <a:picLocks noChangeAspect="1"/>
                  </p:cNvPicPr>
                  <p:nvPr/>
                </p:nvPicPr>
                <p:blipFill>
                  <a:blip r:embed="rId19" cstate="print">
                    <a:grayscl/>
                    <a:extLst>
                      <a:ext uri="{28A0092B-C50C-407E-A947-70E740481C1C}">
                        <a14:useLocalDpi xmlns:a14="http://schemas.microsoft.com/office/drawing/2010/main"/>
                      </a:ext>
                    </a:extLst>
                  </a:blip>
                  <a:stretch>
                    <a:fillRect/>
                  </a:stretch>
                </p:blipFill>
                <p:spPr bwMode="gray">
                  <a:xfrm>
                    <a:off x="1048470" y="3602733"/>
                    <a:ext cx="357522" cy="626178"/>
                  </a:xfrm>
                  <a:prstGeom prst="rect">
                    <a:avLst/>
                  </a:prstGeom>
                  <a:effectLst>
                    <a:outerShdw blurRad="254000" dist="127000" dir="2700000" algn="tl" rotWithShape="0">
                      <a:prstClr val="black">
                        <a:alpha val="40000"/>
                      </a:prstClr>
                    </a:outerShdw>
                  </a:effectLst>
                  <a:scene3d>
                    <a:camera prst="perspectiveContrastingLeftFacing">
                      <a:rot lat="1824000" lon="2574000" rev="0"/>
                    </a:camera>
                    <a:lightRig rig="threePt" dir="t"/>
                  </a:scene3d>
                  <a:sp3d extrusionH="6350"/>
                </p:spPr>
              </p:pic>
              <p:pic>
                <p:nvPicPr>
                  <p:cNvPr id="141" name="Picture 140"/>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bwMode="gray">
                  <a:xfrm>
                    <a:off x="918715" y="3602733"/>
                    <a:ext cx="330396" cy="626178"/>
                  </a:xfrm>
                  <a:prstGeom prst="rect">
                    <a:avLst/>
                  </a:prstGeom>
                  <a:effectLst>
                    <a:outerShdw blurRad="254000" dist="127000" dir="2700000" algn="tl" rotWithShape="0">
                      <a:prstClr val="black">
                        <a:alpha val="40000"/>
                      </a:prstClr>
                    </a:outerShdw>
                  </a:effectLst>
                  <a:scene3d>
                    <a:camera prst="perspectiveContrastingLeftFacing">
                      <a:rot lat="1824000" lon="2574000" rev="0"/>
                    </a:camera>
                    <a:lightRig rig="threePt" dir="t"/>
                  </a:scene3d>
                  <a:sp3d extrusionH="6350"/>
                </p:spPr>
              </p:pic>
              <p:grpSp>
                <p:nvGrpSpPr>
                  <p:cNvPr id="142" name="Group 189"/>
                  <p:cNvGrpSpPr/>
                  <p:nvPr/>
                </p:nvGrpSpPr>
                <p:grpSpPr bwMode="gray">
                  <a:xfrm>
                    <a:off x="-38487" y="2119887"/>
                    <a:ext cx="1837312" cy="1314347"/>
                    <a:chOff x="661082" y="2379185"/>
                    <a:chExt cx="1331889" cy="952786"/>
                  </a:xfrm>
                </p:grpSpPr>
                <p:pic>
                  <p:nvPicPr>
                    <p:cNvPr id="183" name="Picture 2" descr="\\MV-FS\Projects\EMC\resources\Icons\EMC_icons_070910\finals\pngs\server.png"/>
                    <p:cNvPicPr>
                      <a:picLocks noChangeAspect="1" noChangeArrowheads="1"/>
                    </p:cNvPicPr>
                    <p:nvPr/>
                  </p:nvPicPr>
                  <p:blipFill>
                    <a:blip r:embed="rId21" cstate="print">
                      <a:grayscl/>
                      <a:extLst>
                        <a:ext uri="{28A0092B-C50C-407E-A947-70E740481C1C}">
                          <a14:useLocalDpi xmlns:a14="http://schemas.microsoft.com/office/drawing/2010/main"/>
                        </a:ext>
                      </a:extLst>
                    </a:blip>
                    <a:srcRect/>
                    <a:stretch>
                      <a:fillRect/>
                    </a:stretch>
                  </p:blipFill>
                  <p:spPr bwMode="gray">
                    <a:xfrm>
                      <a:off x="661082" y="2379185"/>
                      <a:ext cx="952786" cy="952786"/>
                    </a:xfrm>
                    <a:prstGeom prst="rect">
                      <a:avLst/>
                    </a:prstGeom>
                    <a:ln>
                      <a:noFill/>
                    </a:ln>
                    <a:effectLst>
                      <a:outerShdw blurRad="292100" dist="139700" dir="2700000" algn="tl" rotWithShape="0">
                        <a:srgbClr val="333333">
                          <a:alpha val="65000"/>
                        </a:srgbClr>
                      </a:outerShdw>
                    </a:effectLst>
                  </p:spPr>
                </p:pic>
                <p:pic>
                  <p:nvPicPr>
                    <p:cNvPr id="184" name="Picture 2" descr="\\MV-FS\Projects\EMC\resources\Icons\EMC_icons_070910\finals\pngs\server.png"/>
                    <p:cNvPicPr>
                      <a:picLocks noChangeAspect="1" noChangeArrowheads="1"/>
                    </p:cNvPicPr>
                    <p:nvPr/>
                  </p:nvPicPr>
                  <p:blipFill>
                    <a:blip r:embed="rId21" cstate="print">
                      <a:grayscl/>
                      <a:extLst>
                        <a:ext uri="{28A0092B-C50C-407E-A947-70E740481C1C}">
                          <a14:useLocalDpi xmlns:a14="http://schemas.microsoft.com/office/drawing/2010/main"/>
                        </a:ext>
                      </a:extLst>
                    </a:blip>
                    <a:srcRect/>
                    <a:stretch>
                      <a:fillRect/>
                    </a:stretch>
                  </p:blipFill>
                  <p:spPr bwMode="gray">
                    <a:xfrm>
                      <a:off x="1040185" y="2379185"/>
                      <a:ext cx="952786" cy="952786"/>
                    </a:xfrm>
                    <a:prstGeom prst="rect">
                      <a:avLst/>
                    </a:prstGeom>
                    <a:ln>
                      <a:noFill/>
                    </a:ln>
                    <a:effectLst>
                      <a:outerShdw blurRad="292100" dist="139700" dir="2700000" algn="tl" rotWithShape="0">
                        <a:srgbClr val="333333">
                          <a:alpha val="65000"/>
                        </a:srgbClr>
                      </a:outerShdw>
                    </a:effectLst>
                  </p:spPr>
                </p:pic>
              </p:grpSp>
              <p:sp>
                <p:nvSpPr>
                  <p:cNvPr id="143" name="Rounded Rectangle 142"/>
                  <p:cNvSpPr/>
                  <p:nvPr/>
                </p:nvSpPr>
                <p:spPr bwMode="gray">
                  <a:xfrm>
                    <a:off x="1729488" y="1338712"/>
                    <a:ext cx="1411036" cy="3086498"/>
                  </a:xfrm>
                  <a:prstGeom prst="roundRect">
                    <a:avLst>
                      <a:gd name="adj" fmla="val 5725"/>
                    </a:avLst>
                  </a:prstGeom>
                  <a:gradFill flip="none" rotWithShape="1">
                    <a:gsLst>
                      <a:gs pos="0">
                        <a:schemeClr val="bg1">
                          <a:lumMod val="85000"/>
                          <a:alpha val="25000"/>
                        </a:schemeClr>
                      </a:gs>
                      <a:gs pos="100000">
                        <a:schemeClr val="bg1">
                          <a:lumMod val="75000"/>
                        </a:schemeClr>
                      </a:gs>
                    </a:gsLst>
                    <a:path path="circle">
                      <a:fillToRect l="50000" t="50000" r="50000" b="50000"/>
                    </a:path>
                    <a:tileRect/>
                  </a:gra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pic>
                <p:nvPicPr>
                  <p:cNvPr id="144" name="Picture 143"/>
                  <p:cNvPicPr>
                    <a:picLocks/>
                  </p:cNvPicPr>
                  <p:nvPr/>
                </p:nvPicPr>
                <p:blipFill>
                  <a:blip r:embed="rId17" cstate="print">
                    <a:duotone>
                      <a:schemeClr val="bg2">
                        <a:shade val="45000"/>
                        <a:satMod val="135000"/>
                      </a:schemeClr>
                      <a:prstClr val="white"/>
                    </a:duotone>
                    <a:extLst>
                      <a:ext uri="{BEBA8EAE-BF5A-486C-A8C5-ECC9F3942E4B}">
                        <a14:imgProps xmlns:a14="http://schemas.microsoft.com/office/drawing/2010/main">
                          <a14:imgLayer r:embed="rId22">
                            <a14:imgEffect>
                              <a14:saturation sat="0"/>
                            </a14:imgEffect>
                          </a14:imgLayer>
                        </a14:imgProps>
                      </a:ext>
                      <a:ext uri="{28A0092B-C50C-407E-A947-70E740481C1C}">
                        <a14:useLocalDpi xmlns:a14="http://schemas.microsoft.com/office/drawing/2010/main"/>
                      </a:ext>
                    </a:extLst>
                  </a:blip>
                  <a:stretch>
                    <a:fillRect/>
                  </a:stretch>
                </p:blipFill>
                <p:spPr bwMode="gray">
                  <a:xfrm flipH="1">
                    <a:off x="1771554" y="3196870"/>
                    <a:ext cx="1301669" cy="1135255"/>
                  </a:xfrm>
                  <a:prstGeom prst="rect">
                    <a:avLst/>
                  </a:prstGeom>
                  <a:effectLst>
                    <a:outerShdw blurRad="254000" dist="127000" dir="2700000" algn="tl" rotWithShape="0">
                      <a:prstClr val="black">
                        <a:alpha val="40000"/>
                      </a:prstClr>
                    </a:outerShdw>
                  </a:effectLst>
                </p:spPr>
              </p:pic>
              <p:pic>
                <p:nvPicPr>
                  <p:cNvPr id="145" name="Picture 144"/>
                  <p:cNvPicPr>
                    <a:picLocks noChangeAspect="1"/>
                  </p:cNvPicPr>
                  <p:nvPr/>
                </p:nvPicPr>
                <p:blipFill>
                  <a:blip r:embed="rId2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bwMode="gray">
                  <a:xfrm>
                    <a:off x="2513245" y="3672385"/>
                    <a:ext cx="408843" cy="513860"/>
                  </a:xfrm>
                  <a:prstGeom prst="rect">
                    <a:avLst/>
                  </a:prstGeom>
                  <a:effectLst>
                    <a:outerShdw blurRad="254000" dist="127000" dir="2700000" algn="tl" rotWithShape="0">
                      <a:prstClr val="black">
                        <a:alpha val="40000"/>
                      </a:prstClr>
                    </a:outerShdw>
                  </a:effectLst>
                  <a:scene3d>
                    <a:camera prst="perspectiveContrastingLeftFacing">
                      <a:rot lat="1821939" lon="2575268" rev="0"/>
                    </a:camera>
                    <a:lightRig rig="threePt" dir="t"/>
                  </a:scene3d>
                  <a:sp3d extrusionH="82550"/>
                </p:spPr>
              </p:pic>
              <p:pic>
                <p:nvPicPr>
                  <p:cNvPr id="146" name="Picture 145"/>
                  <p:cNvPicPr>
                    <a:picLocks noChangeAspect="1"/>
                  </p:cNvPicPr>
                  <p:nvPr/>
                </p:nvPicPr>
                <p:blipFill>
                  <a:blip r:embed="rId2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bwMode="gray">
                  <a:xfrm>
                    <a:off x="2308823" y="3672385"/>
                    <a:ext cx="408843" cy="513860"/>
                  </a:xfrm>
                  <a:prstGeom prst="rect">
                    <a:avLst/>
                  </a:prstGeom>
                  <a:effectLst>
                    <a:outerShdw blurRad="254000" dist="127000" dir="2700000" algn="tl" rotWithShape="0">
                      <a:prstClr val="black">
                        <a:alpha val="40000"/>
                      </a:prstClr>
                    </a:outerShdw>
                  </a:effectLst>
                  <a:scene3d>
                    <a:camera prst="perspectiveContrastingLeftFacing">
                      <a:rot lat="1821939" lon="2575268" rev="0"/>
                    </a:camera>
                    <a:lightRig rig="threePt" dir="t"/>
                  </a:scene3d>
                  <a:sp3d extrusionH="82550"/>
                </p:spPr>
              </p:pic>
              <p:pic>
                <p:nvPicPr>
                  <p:cNvPr id="147" name="Picture 146"/>
                  <p:cNvPicPr>
                    <a:picLocks noChangeAspect="1"/>
                  </p:cNvPicPr>
                  <p:nvPr/>
                </p:nvPicPr>
                <p:blipFill>
                  <a:blip r:embed="rId2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bwMode="gray">
                  <a:xfrm>
                    <a:off x="2082437" y="3672385"/>
                    <a:ext cx="408843" cy="513860"/>
                  </a:xfrm>
                  <a:prstGeom prst="rect">
                    <a:avLst/>
                  </a:prstGeom>
                  <a:effectLst>
                    <a:outerShdw blurRad="254000" dist="127000" dir="2700000" algn="tl" rotWithShape="0">
                      <a:prstClr val="black">
                        <a:alpha val="40000"/>
                      </a:prstClr>
                    </a:outerShdw>
                  </a:effectLst>
                  <a:scene3d>
                    <a:camera prst="perspectiveContrastingLeftFacing">
                      <a:rot lat="1821939" lon="2575268" rev="0"/>
                    </a:camera>
                    <a:lightRig rig="threePt" dir="t"/>
                  </a:scene3d>
                  <a:sp3d extrusionH="82550"/>
                </p:spPr>
              </p:pic>
              <p:pic>
                <p:nvPicPr>
                  <p:cNvPr id="148" name="Picture 147"/>
                  <p:cNvPicPr>
                    <a:picLocks noChangeAspect="1"/>
                  </p:cNvPicPr>
                  <p:nvPr/>
                </p:nvPicPr>
                <p:blipFill>
                  <a:blip r:embed="rId2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bwMode="gray">
                  <a:xfrm>
                    <a:off x="1878016" y="3672385"/>
                    <a:ext cx="408843" cy="513860"/>
                  </a:xfrm>
                  <a:prstGeom prst="rect">
                    <a:avLst/>
                  </a:prstGeom>
                  <a:effectLst>
                    <a:outerShdw blurRad="254000" dist="127000" dir="2700000" algn="tl" rotWithShape="0">
                      <a:prstClr val="black">
                        <a:alpha val="40000"/>
                      </a:prstClr>
                    </a:outerShdw>
                  </a:effectLst>
                  <a:scene3d>
                    <a:camera prst="perspectiveContrastingLeftFacing">
                      <a:rot lat="1821939" lon="2575268" rev="0"/>
                    </a:camera>
                    <a:lightRig rig="threePt" dir="t"/>
                  </a:scene3d>
                  <a:sp3d extrusionH="82550"/>
                </p:spPr>
              </p:pic>
              <p:pic>
                <p:nvPicPr>
                  <p:cNvPr id="149" name="Picture 148" descr="server.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bwMode="gray">
                  <a:xfrm>
                    <a:off x="1904232" y="2377394"/>
                    <a:ext cx="776002" cy="972168"/>
                  </a:xfrm>
                  <a:prstGeom prst="rect">
                    <a:avLst/>
                  </a:prstGeom>
                  <a:effectLst>
                    <a:outerShdw blurRad="254000" dist="127000" dir="2700000" algn="tl" rotWithShape="0">
                      <a:prstClr val="black">
                        <a:alpha val="40000"/>
                      </a:prstClr>
                    </a:outerShdw>
                  </a:effectLst>
                </p:spPr>
              </p:pic>
              <p:pic>
                <p:nvPicPr>
                  <p:cNvPr id="150" name="Picture 149" descr="server.png"/>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bwMode="gray">
                  <a:xfrm>
                    <a:off x="2205420" y="2471873"/>
                    <a:ext cx="776002" cy="972168"/>
                  </a:xfrm>
                  <a:prstGeom prst="rect">
                    <a:avLst/>
                  </a:prstGeom>
                  <a:effectLst>
                    <a:outerShdw blurRad="254000" dist="127000" dir="2700000" algn="tl" rotWithShape="0">
                      <a:prstClr val="black">
                        <a:alpha val="40000"/>
                      </a:prstClr>
                    </a:outerShdw>
                  </a:effectLst>
                </p:spPr>
              </p:pic>
              <p:sp>
                <p:nvSpPr>
                  <p:cNvPr id="151" name="Rounded Rectangle 150"/>
                  <p:cNvSpPr/>
                  <p:nvPr/>
                </p:nvSpPr>
                <p:spPr bwMode="gray">
                  <a:xfrm>
                    <a:off x="3312373" y="1338712"/>
                    <a:ext cx="1411036" cy="3086498"/>
                  </a:xfrm>
                  <a:prstGeom prst="roundRect">
                    <a:avLst>
                      <a:gd name="adj" fmla="val 5725"/>
                    </a:avLst>
                  </a:prstGeom>
                  <a:gradFill flip="none" rotWithShape="1">
                    <a:gsLst>
                      <a:gs pos="0">
                        <a:schemeClr val="bg1">
                          <a:lumMod val="85000"/>
                          <a:alpha val="25000"/>
                        </a:schemeClr>
                      </a:gs>
                      <a:gs pos="100000">
                        <a:schemeClr val="bg1">
                          <a:lumMod val="75000"/>
                        </a:schemeClr>
                      </a:gs>
                    </a:gsLst>
                    <a:path path="circle">
                      <a:fillToRect l="50000" t="50000" r="50000" b="50000"/>
                    </a:path>
                    <a:tileRect/>
                  </a:gra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pic>
                <p:nvPicPr>
                  <p:cNvPr id="152" name="Picture 151"/>
                  <p:cNvPicPr>
                    <a:picLocks/>
                  </p:cNvPicPr>
                  <p:nvPr/>
                </p:nvPicPr>
                <p:blipFill>
                  <a:blip r:embed="rId17" cstate="print">
                    <a:duotone>
                      <a:schemeClr val="bg2">
                        <a:shade val="45000"/>
                        <a:satMod val="135000"/>
                      </a:schemeClr>
                      <a:prstClr val="white"/>
                    </a:duotone>
                    <a:extLst>
                      <a:ext uri="{BEBA8EAE-BF5A-486C-A8C5-ECC9F3942E4B}">
                        <a14:imgProps xmlns:a14="http://schemas.microsoft.com/office/drawing/2010/main">
                          <a14:imgLayer r:embed="rId22">
                            <a14:imgEffect>
                              <a14:saturation sat="0"/>
                            </a14:imgEffect>
                          </a14:imgLayer>
                        </a14:imgProps>
                      </a:ext>
                      <a:ext uri="{28A0092B-C50C-407E-A947-70E740481C1C}">
                        <a14:useLocalDpi xmlns:a14="http://schemas.microsoft.com/office/drawing/2010/main"/>
                      </a:ext>
                    </a:extLst>
                  </a:blip>
                  <a:stretch>
                    <a:fillRect/>
                  </a:stretch>
                </p:blipFill>
                <p:spPr bwMode="gray">
                  <a:xfrm flipH="1">
                    <a:off x="3354438" y="3196870"/>
                    <a:ext cx="1301669" cy="1135255"/>
                  </a:xfrm>
                  <a:prstGeom prst="rect">
                    <a:avLst/>
                  </a:prstGeom>
                  <a:effectLst>
                    <a:outerShdw blurRad="254000" dist="127000" dir="2700000" algn="tl" rotWithShape="0">
                      <a:prstClr val="black">
                        <a:alpha val="40000"/>
                      </a:prstClr>
                    </a:outerShdw>
                  </a:effectLst>
                </p:spPr>
              </p:pic>
              <p:pic>
                <p:nvPicPr>
                  <p:cNvPr id="153" name="Picture 152"/>
                  <p:cNvPicPr>
                    <a:picLocks noChangeAspect="1"/>
                  </p:cNvPicPr>
                  <p:nvPr/>
                </p:nvPicPr>
                <p:blipFill>
                  <a:blip r:embed="rId2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bwMode="gray">
                  <a:xfrm>
                    <a:off x="4096130" y="3672385"/>
                    <a:ext cx="408843" cy="513860"/>
                  </a:xfrm>
                  <a:prstGeom prst="rect">
                    <a:avLst/>
                  </a:prstGeom>
                  <a:effectLst>
                    <a:outerShdw blurRad="254000" dist="127000" dir="2700000" algn="tl" rotWithShape="0">
                      <a:prstClr val="black">
                        <a:alpha val="40000"/>
                      </a:prstClr>
                    </a:outerShdw>
                  </a:effectLst>
                  <a:scene3d>
                    <a:camera prst="perspectiveContrastingLeftFacing">
                      <a:rot lat="1821939" lon="2575268" rev="0"/>
                    </a:camera>
                    <a:lightRig rig="threePt" dir="t"/>
                  </a:scene3d>
                  <a:sp3d extrusionH="82550"/>
                </p:spPr>
              </p:pic>
              <p:pic>
                <p:nvPicPr>
                  <p:cNvPr id="154" name="Picture 153"/>
                  <p:cNvPicPr>
                    <a:picLocks noChangeAspect="1"/>
                  </p:cNvPicPr>
                  <p:nvPr/>
                </p:nvPicPr>
                <p:blipFill>
                  <a:blip r:embed="rId2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bwMode="gray">
                  <a:xfrm>
                    <a:off x="3891708" y="3672385"/>
                    <a:ext cx="408843" cy="513860"/>
                  </a:xfrm>
                  <a:prstGeom prst="rect">
                    <a:avLst/>
                  </a:prstGeom>
                  <a:effectLst>
                    <a:outerShdw blurRad="254000" dist="127000" dir="2700000" algn="tl" rotWithShape="0">
                      <a:prstClr val="black">
                        <a:alpha val="40000"/>
                      </a:prstClr>
                    </a:outerShdw>
                  </a:effectLst>
                  <a:scene3d>
                    <a:camera prst="perspectiveContrastingLeftFacing">
                      <a:rot lat="1821939" lon="2575268" rev="0"/>
                    </a:camera>
                    <a:lightRig rig="threePt" dir="t"/>
                  </a:scene3d>
                  <a:sp3d extrusionH="82550"/>
                </p:spPr>
              </p:pic>
              <p:pic>
                <p:nvPicPr>
                  <p:cNvPr id="155" name="Picture 154"/>
                  <p:cNvPicPr>
                    <a:picLocks noChangeAspect="1"/>
                  </p:cNvPicPr>
                  <p:nvPr/>
                </p:nvPicPr>
                <p:blipFill>
                  <a:blip r:embed="rId2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bwMode="gray">
                  <a:xfrm>
                    <a:off x="3665322" y="3672385"/>
                    <a:ext cx="408843" cy="513860"/>
                  </a:xfrm>
                  <a:prstGeom prst="rect">
                    <a:avLst/>
                  </a:prstGeom>
                  <a:effectLst>
                    <a:outerShdw blurRad="254000" dist="127000" dir="2700000" algn="tl" rotWithShape="0">
                      <a:prstClr val="black">
                        <a:alpha val="40000"/>
                      </a:prstClr>
                    </a:outerShdw>
                  </a:effectLst>
                  <a:scene3d>
                    <a:camera prst="perspectiveContrastingLeftFacing">
                      <a:rot lat="1821939" lon="2575268" rev="0"/>
                    </a:camera>
                    <a:lightRig rig="threePt" dir="t"/>
                  </a:scene3d>
                  <a:sp3d extrusionH="82550"/>
                </p:spPr>
              </p:pic>
              <p:pic>
                <p:nvPicPr>
                  <p:cNvPr id="156" name="Picture 155"/>
                  <p:cNvPicPr>
                    <a:picLocks noChangeAspect="1"/>
                  </p:cNvPicPr>
                  <p:nvPr/>
                </p:nvPicPr>
                <p:blipFill>
                  <a:blip r:embed="rId23"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bwMode="gray">
                  <a:xfrm>
                    <a:off x="3460901" y="3672385"/>
                    <a:ext cx="408843" cy="513860"/>
                  </a:xfrm>
                  <a:prstGeom prst="rect">
                    <a:avLst/>
                  </a:prstGeom>
                  <a:effectLst>
                    <a:outerShdw blurRad="254000" dist="127000" dir="2700000" algn="tl" rotWithShape="0">
                      <a:prstClr val="black">
                        <a:alpha val="40000"/>
                      </a:prstClr>
                    </a:outerShdw>
                  </a:effectLst>
                  <a:scene3d>
                    <a:camera prst="perspectiveContrastingLeftFacing">
                      <a:rot lat="1821939" lon="2575268" rev="0"/>
                    </a:camera>
                    <a:lightRig rig="threePt" dir="t"/>
                  </a:scene3d>
                  <a:sp3d extrusionH="82550"/>
                </p:spPr>
              </p:pic>
              <p:pic>
                <p:nvPicPr>
                  <p:cNvPr id="157" name="Picture 149" descr="storage - generic.png"/>
                  <p:cNvPicPr>
                    <a:picLocks noChangeAspect="1"/>
                  </p:cNvPicPr>
                  <p:nvPr/>
                </p:nvPicPr>
                <p:blipFill>
                  <a:blip r:embed="rId25" cstate="print">
                    <a:extLst>
                      <a:ext uri="{28A0092B-C50C-407E-A947-70E740481C1C}">
                        <a14:useLocalDpi xmlns:a14="http://schemas.microsoft.com/office/drawing/2010/main"/>
                      </a:ext>
                    </a:extLst>
                  </a:blip>
                  <a:srcRect/>
                  <a:stretch>
                    <a:fillRect/>
                  </a:stretch>
                </p:blipFill>
                <p:spPr bwMode="gray">
                  <a:xfrm>
                    <a:off x="3575918" y="2300101"/>
                    <a:ext cx="561739" cy="1114798"/>
                  </a:xfrm>
                  <a:prstGeom prst="rect">
                    <a:avLst/>
                  </a:prstGeom>
                  <a:ln>
                    <a:noFill/>
                  </a:ln>
                  <a:effectLst>
                    <a:outerShdw blurRad="292100" dist="139700" dir="2700000" algn="tl" rotWithShape="0">
                      <a:srgbClr val="333333">
                        <a:alpha val="65000"/>
                      </a:srgbClr>
                    </a:outerShdw>
                  </a:effectLst>
                </p:spPr>
              </p:pic>
              <p:pic>
                <p:nvPicPr>
                  <p:cNvPr id="158" name="Picture 149" descr="storage - generic.png"/>
                  <p:cNvPicPr>
                    <a:picLocks noChangeAspect="1"/>
                  </p:cNvPicPr>
                  <p:nvPr/>
                </p:nvPicPr>
                <p:blipFill>
                  <a:blip r:embed="rId25" cstate="print">
                    <a:extLst>
                      <a:ext uri="{28A0092B-C50C-407E-A947-70E740481C1C}">
                        <a14:useLocalDpi xmlns:a14="http://schemas.microsoft.com/office/drawing/2010/main"/>
                      </a:ext>
                    </a:extLst>
                  </a:blip>
                  <a:srcRect/>
                  <a:stretch>
                    <a:fillRect/>
                  </a:stretch>
                </p:blipFill>
                <p:spPr bwMode="gray">
                  <a:xfrm>
                    <a:off x="3898125" y="2403339"/>
                    <a:ext cx="561739" cy="1114798"/>
                  </a:xfrm>
                  <a:prstGeom prst="rect">
                    <a:avLst/>
                  </a:prstGeom>
                  <a:ln>
                    <a:noFill/>
                  </a:ln>
                  <a:effectLst>
                    <a:outerShdw blurRad="292100" dist="139700" dir="2700000" algn="tl" rotWithShape="0">
                      <a:srgbClr val="333333">
                        <a:alpha val="65000"/>
                      </a:srgbClr>
                    </a:outerShdw>
                  </a:effectLst>
                </p:spPr>
              </p:pic>
              <p:pic>
                <p:nvPicPr>
                  <p:cNvPr id="159" name="Picture 158"/>
                  <p:cNvPicPr>
                    <a:picLocks noChangeAspect="1"/>
                  </p:cNvPicPr>
                  <p:nvPr/>
                </p:nvPicPr>
                <p:blipFill>
                  <a:blip r:embed="rId19" cstate="print">
                    <a:grayscl/>
                    <a:extLst>
                      <a:ext uri="{28A0092B-C50C-407E-A947-70E740481C1C}">
                        <a14:useLocalDpi xmlns:a14="http://schemas.microsoft.com/office/drawing/2010/main"/>
                      </a:ext>
                    </a:extLst>
                  </a:blip>
                  <a:stretch>
                    <a:fillRect/>
                  </a:stretch>
                </p:blipFill>
                <p:spPr bwMode="gray">
                  <a:xfrm>
                    <a:off x="761834" y="3602733"/>
                    <a:ext cx="357522" cy="626178"/>
                  </a:xfrm>
                  <a:prstGeom prst="rect">
                    <a:avLst/>
                  </a:prstGeom>
                  <a:effectLst>
                    <a:outerShdw blurRad="254000" dist="127000" dir="2700000" algn="tl" rotWithShape="0">
                      <a:prstClr val="black">
                        <a:alpha val="40000"/>
                      </a:prstClr>
                    </a:outerShdw>
                  </a:effectLst>
                  <a:scene3d>
                    <a:camera prst="perspectiveContrastingLeftFacing">
                      <a:rot lat="1824000" lon="2574000" rev="0"/>
                    </a:camera>
                    <a:lightRig rig="threePt" dir="t"/>
                  </a:scene3d>
                  <a:sp3d extrusionH="6350"/>
                </p:spPr>
              </p:pic>
              <p:pic>
                <p:nvPicPr>
                  <p:cNvPr id="160" name="Picture 159"/>
                  <p:cNvPicPr>
                    <a:picLocks noChangeAspect="1"/>
                  </p:cNvPicPr>
                  <p:nvPr/>
                </p:nvPicPr>
                <p:blipFill>
                  <a:blip r:embed="rId19" cstate="print">
                    <a:grayscl/>
                    <a:extLst>
                      <a:ext uri="{28A0092B-C50C-407E-A947-70E740481C1C}">
                        <a14:useLocalDpi xmlns:a14="http://schemas.microsoft.com/office/drawing/2010/main"/>
                      </a:ext>
                    </a:extLst>
                  </a:blip>
                  <a:stretch>
                    <a:fillRect/>
                  </a:stretch>
                </p:blipFill>
                <p:spPr bwMode="gray">
                  <a:xfrm>
                    <a:off x="604953" y="3602733"/>
                    <a:ext cx="357522" cy="626178"/>
                  </a:xfrm>
                  <a:prstGeom prst="rect">
                    <a:avLst/>
                  </a:prstGeom>
                  <a:effectLst>
                    <a:outerShdw blurRad="254000" dist="127000" dir="2700000" algn="tl" rotWithShape="0">
                      <a:prstClr val="black">
                        <a:alpha val="40000"/>
                      </a:prstClr>
                    </a:outerShdw>
                  </a:effectLst>
                  <a:scene3d>
                    <a:camera prst="perspectiveContrastingLeftFacing">
                      <a:rot lat="1824000" lon="2574000" rev="0"/>
                    </a:camera>
                    <a:lightRig rig="threePt" dir="t"/>
                  </a:scene3d>
                  <a:sp3d extrusionH="6350"/>
                </p:spPr>
              </p:pic>
              <p:pic>
                <p:nvPicPr>
                  <p:cNvPr id="161" name="Picture 160"/>
                  <p:cNvPicPr>
                    <a:picLocks noChangeAspect="1"/>
                  </p:cNvPicPr>
                  <p:nvPr/>
                </p:nvPicPr>
                <p:blipFill>
                  <a:blip r:embed="rId20" cstate="print">
                    <a:grayscl/>
                    <a:extLst>
                      <a:ext uri="{28A0092B-C50C-407E-A947-70E740481C1C}">
                        <a14:useLocalDpi xmlns:a14="http://schemas.microsoft.com/office/drawing/2010/main"/>
                      </a:ext>
                    </a:extLst>
                  </a:blip>
                  <a:stretch>
                    <a:fillRect/>
                  </a:stretch>
                </p:blipFill>
                <p:spPr bwMode="gray">
                  <a:xfrm>
                    <a:off x="475198" y="3602733"/>
                    <a:ext cx="330396" cy="626178"/>
                  </a:xfrm>
                  <a:prstGeom prst="rect">
                    <a:avLst/>
                  </a:prstGeom>
                  <a:effectLst>
                    <a:outerShdw blurRad="254000" dist="127000" dir="2700000" algn="tl" rotWithShape="0">
                      <a:prstClr val="black">
                        <a:alpha val="40000"/>
                      </a:prstClr>
                    </a:outerShdw>
                  </a:effectLst>
                  <a:scene3d>
                    <a:camera prst="perspectiveContrastingLeftFacing">
                      <a:rot lat="1824000" lon="2574000" rev="0"/>
                    </a:camera>
                    <a:lightRig rig="threePt" dir="t"/>
                  </a:scene3d>
                  <a:sp3d extrusionH="6350"/>
                </p:spPr>
              </p:pic>
              <p:pic>
                <p:nvPicPr>
                  <p:cNvPr id="162" name="Picture 161"/>
                  <p:cNvPicPr>
                    <a:picLocks noChangeAspect="1"/>
                  </p:cNvPicPr>
                  <p:nvPr/>
                </p:nvPicPr>
                <p:blipFill>
                  <a:blip r:embed="rId20" cstate="print">
                    <a:grayscl/>
                    <a:extLst>
                      <a:ext uri="{28A0092B-C50C-407E-A947-70E740481C1C}">
                        <a14:useLocalDpi xmlns:a14="http://schemas.microsoft.com/office/drawing/2010/main"/>
                      </a:ext>
                    </a:extLst>
                  </a:blip>
                  <a:stretch>
                    <a:fillRect/>
                  </a:stretch>
                </p:blipFill>
                <p:spPr bwMode="gray">
                  <a:xfrm>
                    <a:off x="345442" y="3602733"/>
                    <a:ext cx="330396" cy="626178"/>
                  </a:xfrm>
                  <a:prstGeom prst="rect">
                    <a:avLst/>
                  </a:prstGeom>
                  <a:effectLst>
                    <a:outerShdw blurRad="254000" dist="127000" dir="2700000" algn="tl" rotWithShape="0">
                      <a:prstClr val="black">
                        <a:alpha val="40000"/>
                      </a:prstClr>
                    </a:outerShdw>
                  </a:effectLst>
                  <a:scene3d>
                    <a:camera prst="perspectiveContrastingLeftFacing">
                      <a:rot lat="1824000" lon="2574000" rev="0"/>
                    </a:camera>
                    <a:lightRig rig="threePt" dir="t"/>
                  </a:scene3d>
                  <a:sp3d extrusionH="6350"/>
                </p:spPr>
              </p:pic>
              <p:grpSp>
                <p:nvGrpSpPr>
                  <p:cNvPr id="163" name="Group 162"/>
                  <p:cNvGrpSpPr/>
                  <p:nvPr/>
                </p:nvGrpSpPr>
                <p:grpSpPr>
                  <a:xfrm>
                    <a:off x="324410" y="1474978"/>
                    <a:ext cx="1102615" cy="839337"/>
                    <a:chOff x="653464" y="1681196"/>
                    <a:chExt cx="799299" cy="608445"/>
                  </a:xfrm>
                </p:grpSpPr>
                <p:sp>
                  <p:nvSpPr>
                    <p:cNvPr id="178" name="AutoShape 35"/>
                    <p:cNvSpPr>
                      <a:spLocks noChangeArrowheads="1"/>
                    </p:cNvSpPr>
                    <p:nvPr/>
                  </p:nvSpPr>
                  <p:spPr bwMode="gray">
                    <a:xfrm>
                      <a:off x="653464" y="1681196"/>
                      <a:ext cx="799299" cy="608445"/>
                    </a:xfrm>
                    <a:prstGeom prst="roundRect">
                      <a:avLst>
                        <a:gd name="adj" fmla="val 4917"/>
                      </a:avLst>
                    </a:prstGeom>
                    <a:solidFill>
                      <a:schemeClr val="tx1"/>
                    </a:solidFill>
                    <a:ln w="9525">
                      <a:solidFill>
                        <a:schemeClr val="tx1"/>
                      </a:solidFill>
                      <a:round/>
                      <a:headEnd/>
                      <a:tailEnd/>
                    </a:ln>
                    <a:effectLst>
                      <a:glow rad="50800">
                        <a:schemeClr val="bg1">
                          <a:alpha val="75000"/>
                        </a:schemeClr>
                      </a:glow>
                    </a:effectLst>
                  </p:spPr>
                  <p:txBody>
                    <a:bodyPr wrap="none" anchor="ctr"/>
                    <a:lstStyle/>
                    <a:p>
                      <a:pPr algn="ctr" defTabSz="653110">
                        <a:defRPr/>
                      </a:pPr>
                      <a:endParaRPr lang="en-US" sz="1000" b="1" dirty="0">
                        <a:solidFill>
                          <a:srgbClr val="FFFFFF"/>
                        </a:solidFill>
                      </a:endParaRPr>
                    </a:p>
                  </p:txBody>
                </p:sp>
                <p:sp>
                  <p:nvSpPr>
                    <p:cNvPr id="179" name="AutoShape 36"/>
                    <p:cNvSpPr>
                      <a:spLocks noChangeArrowheads="1"/>
                    </p:cNvSpPr>
                    <p:nvPr/>
                  </p:nvSpPr>
                  <p:spPr bwMode="gray">
                    <a:xfrm>
                      <a:off x="677235" y="2000277"/>
                      <a:ext cx="751756" cy="257376"/>
                    </a:xfrm>
                    <a:prstGeom prst="roundRect">
                      <a:avLst>
                        <a:gd name="adj" fmla="val 8495"/>
                      </a:avLst>
                    </a:prstGeom>
                    <a:solidFill>
                      <a:schemeClr val="bg1"/>
                    </a:solidFill>
                    <a:ln w="9525">
                      <a:solidFill>
                        <a:schemeClr val="tx1"/>
                      </a:solidFill>
                      <a:round/>
                      <a:headEnd/>
                      <a:tailEnd/>
                    </a:ln>
                  </p:spPr>
                  <p:txBody>
                    <a:bodyPr wrap="none" anchor="ctr"/>
                    <a:lstStyle/>
                    <a:p>
                      <a:pPr algn="ctr"/>
                      <a:endParaRPr lang="en-US" sz="1200" b="1">
                        <a:solidFill>
                          <a:srgbClr val="2C95DD"/>
                        </a:solidFill>
                      </a:endParaRPr>
                    </a:p>
                  </p:txBody>
                </p:sp>
                <p:sp>
                  <p:nvSpPr>
                    <p:cNvPr id="180" name="AutoShape 39"/>
                    <p:cNvSpPr>
                      <a:spLocks noChangeArrowheads="1"/>
                    </p:cNvSpPr>
                    <p:nvPr/>
                  </p:nvSpPr>
                  <p:spPr bwMode="gray">
                    <a:xfrm>
                      <a:off x="677235" y="1707133"/>
                      <a:ext cx="751756" cy="257375"/>
                    </a:xfrm>
                    <a:prstGeom prst="roundRect">
                      <a:avLst>
                        <a:gd name="adj" fmla="val 8495"/>
                      </a:avLst>
                    </a:prstGeom>
                    <a:solidFill>
                      <a:schemeClr val="bg1"/>
                    </a:solidFill>
                    <a:ln w="9525">
                      <a:solidFill>
                        <a:schemeClr val="tx1"/>
                      </a:solidFill>
                      <a:round/>
                      <a:headEnd/>
                      <a:tailEnd/>
                    </a:ln>
                  </p:spPr>
                  <p:txBody>
                    <a:bodyPr wrap="none" anchor="ctr"/>
                    <a:lstStyle/>
                    <a:p>
                      <a:pPr algn="ctr"/>
                      <a:endParaRPr lang="en-US" sz="2000" b="1" dirty="0">
                        <a:solidFill>
                          <a:srgbClr val="FFFFFF"/>
                        </a:solidFill>
                      </a:endParaRPr>
                    </a:p>
                  </p:txBody>
                </p:sp>
                <p:pic>
                  <p:nvPicPr>
                    <p:cNvPr id="181" name="Picture 180"/>
                    <p:cNvPicPr>
                      <a:picLocks noChangeAspect="1"/>
                    </p:cNvPicPr>
                    <p:nvPr/>
                  </p:nvPicPr>
                  <p:blipFill>
                    <a:blip r:embed="rId26" cstate="print">
                      <a:grayscl/>
                      <a:extLst>
                        <a:ext uri="{28A0092B-C50C-407E-A947-70E740481C1C}">
                          <a14:useLocalDpi xmlns:a14="http://schemas.microsoft.com/office/drawing/2010/main"/>
                        </a:ext>
                      </a:extLst>
                    </a:blip>
                    <a:stretch>
                      <a:fillRect/>
                    </a:stretch>
                  </p:blipFill>
                  <p:spPr bwMode="gray">
                    <a:xfrm>
                      <a:off x="801034" y="2021466"/>
                      <a:ext cx="504158" cy="214999"/>
                    </a:xfrm>
                    <a:prstGeom prst="rect">
                      <a:avLst/>
                    </a:prstGeom>
                  </p:spPr>
                </p:pic>
                <p:pic>
                  <p:nvPicPr>
                    <p:cNvPr id="182" name="Picture 181" descr="database_clr.bmp"/>
                    <p:cNvPicPr>
                      <a:picLocks noChangeAspect="1"/>
                    </p:cNvPicPr>
                    <p:nvPr/>
                  </p:nvPicPr>
                  <p:blipFill rotWithShape="1">
                    <a:blip r:embed="rId27" cstate="print">
                      <a:grayscl/>
                      <a:extLst>
                        <a:ext uri="{28A0092B-C50C-407E-A947-70E740481C1C}">
                          <a14:useLocalDpi xmlns:a14="http://schemas.microsoft.com/office/drawing/2010/main"/>
                        </a:ext>
                      </a:extLst>
                    </a:blip>
                    <a:srcRect/>
                    <a:stretch/>
                  </p:blipFill>
                  <p:spPr>
                    <a:xfrm>
                      <a:off x="773105" y="1731045"/>
                      <a:ext cx="560017" cy="209550"/>
                    </a:xfrm>
                    <a:prstGeom prst="rect">
                      <a:avLst/>
                    </a:prstGeom>
                    <a:ln>
                      <a:noFill/>
                    </a:ln>
                  </p:spPr>
                </p:pic>
              </p:grpSp>
              <p:grpSp>
                <p:nvGrpSpPr>
                  <p:cNvPr id="164" name="Group 163"/>
                  <p:cNvGrpSpPr/>
                  <p:nvPr/>
                </p:nvGrpSpPr>
                <p:grpSpPr>
                  <a:xfrm>
                    <a:off x="3466584" y="1474978"/>
                    <a:ext cx="1102615" cy="839337"/>
                    <a:chOff x="2931263" y="1681196"/>
                    <a:chExt cx="799299" cy="608445"/>
                  </a:xfrm>
                </p:grpSpPr>
                <p:grpSp>
                  <p:nvGrpSpPr>
                    <p:cNvPr id="172" name="Group 171"/>
                    <p:cNvGrpSpPr/>
                    <p:nvPr/>
                  </p:nvGrpSpPr>
                  <p:grpSpPr>
                    <a:xfrm>
                      <a:off x="2931263" y="1681196"/>
                      <a:ext cx="799299" cy="608445"/>
                      <a:chOff x="2931263" y="1681196"/>
                      <a:chExt cx="799299" cy="608445"/>
                    </a:xfrm>
                  </p:grpSpPr>
                  <p:sp>
                    <p:nvSpPr>
                      <p:cNvPr id="174" name="AutoShape 35"/>
                      <p:cNvSpPr>
                        <a:spLocks noChangeArrowheads="1"/>
                      </p:cNvSpPr>
                      <p:nvPr/>
                    </p:nvSpPr>
                    <p:spPr bwMode="gray">
                      <a:xfrm>
                        <a:off x="2931263" y="1681196"/>
                        <a:ext cx="799299" cy="608445"/>
                      </a:xfrm>
                      <a:prstGeom prst="roundRect">
                        <a:avLst>
                          <a:gd name="adj" fmla="val 4917"/>
                        </a:avLst>
                      </a:prstGeom>
                      <a:solidFill>
                        <a:schemeClr val="tx1"/>
                      </a:solidFill>
                      <a:ln w="9525">
                        <a:solidFill>
                          <a:schemeClr val="tx1"/>
                        </a:solidFill>
                        <a:round/>
                        <a:headEnd/>
                        <a:tailEnd/>
                      </a:ln>
                      <a:effectLst>
                        <a:glow rad="50800">
                          <a:schemeClr val="bg1">
                            <a:alpha val="75000"/>
                          </a:schemeClr>
                        </a:glow>
                      </a:effectLst>
                    </p:spPr>
                    <p:txBody>
                      <a:bodyPr wrap="none" anchor="ctr"/>
                      <a:lstStyle/>
                      <a:p>
                        <a:pPr algn="ctr" defTabSz="653110">
                          <a:defRPr/>
                        </a:pPr>
                        <a:endParaRPr lang="en-US" sz="1000" b="1" dirty="0">
                          <a:solidFill>
                            <a:srgbClr val="FFFFFF"/>
                          </a:solidFill>
                        </a:endParaRPr>
                      </a:p>
                    </p:txBody>
                  </p:sp>
                  <p:sp>
                    <p:nvSpPr>
                      <p:cNvPr id="175" name="AutoShape 39"/>
                      <p:cNvSpPr>
                        <a:spLocks noChangeArrowheads="1"/>
                      </p:cNvSpPr>
                      <p:nvPr/>
                    </p:nvSpPr>
                    <p:spPr bwMode="gray">
                      <a:xfrm>
                        <a:off x="2955034" y="1707133"/>
                        <a:ext cx="751756" cy="257375"/>
                      </a:xfrm>
                      <a:prstGeom prst="roundRect">
                        <a:avLst>
                          <a:gd name="adj" fmla="val 8495"/>
                        </a:avLst>
                      </a:prstGeom>
                      <a:solidFill>
                        <a:schemeClr val="bg1"/>
                      </a:solidFill>
                      <a:ln w="9525">
                        <a:solidFill>
                          <a:schemeClr val="tx1"/>
                        </a:solidFill>
                        <a:round/>
                        <a:headEnd/>
                        <a:tailEnd/>
                      </a:ln>
                    </p:spPr>
                    <p:txBody>
                      <a:bodyPr wrap="none" anchor="ctr"/>
                      <a:lstStyle/>
                      <a:p>
                        <a:pPr algn="ctr"/>
                        <a:endParaRPr lang="en-US" sz="2000" b="1" dirty="0">
                          <a:solidFill>
                            <a:srgbClr val="FFFFFF"/>
                          </a:solidFill>
                        </a:endParaRPr>
                      </a:p>
                    </p:txBody>
                  </p:sp>
                  <p:sp>
                    <p:nvSpPr>
                      <p:cNvPr id="176" name="AutoShape 36"/>
                      <p:cNvSpPr>
                        <a:spLocks noChangeArrowheads="1"/>
                      </p:cNvSpPr>
                      <p:nvPr/>
                    </p:nvSpPr>
                    <p:spPr bwMode="gray">
                      <a:xfrm>
                        <a:off x="2955034" y="2000985"/>
                        <a:ext cx="751756" cy="257376"/>
                      </a:xfrm>
                      <a:prstGeom prst="roundRect">
                        <a:avLst>
                          <a:gd name="adj" fmla="val 8495"/>
                        </a:avLst>
                      </a:prstGeom>
                      <a:solidFill>
                        <a:schemeClr val="bg1"/>
                      </a:solidFill>
                      <a:ln w="9525">
                        <a:solidFill>
                          <a:schemeClr val="tx1"/>
                        </a:solidFill>
                        <a:round/>
                        <a:headEnd/>
                        <a:tailEnd/>
                      </a:ln>
                    </p:spPr>
                    <p:txBody>
                      <a:bodyPr wrap="none" anchor="ctr"/>
                      <a:lstStyle/>
                      <a:p>
                        <a:pPr algn="ctr"/>
                        <a:endParaRPr lang="en-US" sz="1200" b="1">
                          <a:solidFill>
                            <a:srgbClr val="2C95DD"/>
                          </a:solidFill>
                        </a:endParaRPr>
                      </a:p>
                    </p:txBody>
                  </p:sp>
                  <p:pic>
                    <p:nvPicPr>
                      <p:cNvPr id="177" name="Picture 176"/>
                      <p:cNvPicPr>
                        <a:picLocks noChangeAspect="1"/>
                      </p:cNvPicPr>
                      <p:nvPr/>
                    </p:nvPicPr>
                    <p:blipFill>
                      <a:blip r:embed="rId26" cstate="print">
                        <a:grayscl/>
                        <a:extLst>
                          <a:ext uri="{28A0092B-C50C-407E-A947-70E740481C1C}">
                            <a14:useLocalDpi xmlns:a14="http://schemas.microsoft.com/office/drawing/2010/main"/>
                          </a:ext>
                        </a:extLst>
                      </a:blip>
                      <a:stretch>
                        <a:fillRect/>
                      </a:stretch>
                    </p:blipFill>
                    <p:spPr bwMode="gray">
                      <a:xfrm>
                        <a:off x="3078833" y="2022174"/>
                        <a:ext cx="504158" cy="214999"/>
                      </a:xfrm>
                      <a:prstGeom prst="rect">
                        <a:avLst/>
                      </a:prstGeom>
                    </p:spPr>
                  </p:pic>
                </p:grpSp>
                <p:pic>
                  <p:nvPicPr>
                    <p:cNvPr id="173" name="Picture 15"/>
                    <p:cNvPicPr>
                      <a:picLocks noChangeAspect="1" noChangeArrowheads="1"/>
                    </p:cNvPicPr>
                    <p:nvPr/>
                  </p:nvPicPr>
                  <p:blipFill>
                    <a:blip r:embed="rId28" cstate="print">
                      <a:clrChange>
                        <a:clrFrom>
                          <a:srgbClr val="FCFCFC"/>
                        </a:clrFrom>
                        <a:clrTo>
                          <a:srgbClr val="FCFCFC">
                            <a:alpha val="0"/>
                          </a:srgbClr>
                        </a:clrTo>
                      </a:clrChange>
                      <a:grayscl/>
                      <a:extLst>
                        <a:ext uri="{28A0092B-C50C-407E-A947-70E740481C1C}">
                          <a14:useLocalDpi xmlns:a14="http://schemas.microsoft.com/office/drawing/2010/main"/>
                        </a:ext>
                      </a:extLst>
                    </a:blip>
                    <a:srcRect/>
                    <a:stretch>
                      <a:fillRect/>
                    </a:stretch>
                  </p:blipFill>
                  <p:spPr bwMode="gray">
                    <a:xfrm>
                      <a:off x="3040738" y="1721738"/>
                      <a:ext cx="607022" cy="234715"/>
                    </a:xfrm>
                    <a:prstGeom prst="rect">
                      <a:avLst/>
                    </a:prstGeom>
                    <a:noFill/>
                    <a:ln w="9525">
                      <a:noFill/>
                      <a:miter lim="800000"/>
                      <a:headEnd/>
                      <a:tailEnd/>
                    </a:ln>
                    <a:effectLst/>
                  </p:spPr>
                </p:pic>
              </p:grpSp>
              <p:grpSp>
                <p:nvGrpSpPr>
                  <p:cNvPr id="165" name="Group 164"/>
                  <p:cNvGrpSpPr/>
                  <p:nvPr/>
                </p:nvGrpSpPr>
                <p:grpSpPr>
                  <a:xfrm>
                    <a:off x="1883699" y="1474978"/>
                    <a:ext cx="1102615" cy="839337"/>
                    <a:chOff x="1783811" y="1681196"/>
                    <a:chExt cx="799299" cy="608445"/>
                  </a:xfrm>
                </p:grpSpPr>
                <p:grpSp>
                  <p:nvGrpSpPr>
                    <p:cNvPr id="166" name="Group 165"/>
                    <p:cNvGrpSpPr/>
                    <p:nvPr/>
                  </p:nvGrpSpPr>
                  <p:grpSpPr>
                    <a:xfrm>
                      <a:off x="1783811" y="1681196"/>
                      <a:ext cx="799299" cy="608445"/>
                      <a:chOff x="1783811" y="1681196"/>
                      <a:chExt cx="799299" cy="608445"/>
                    </a:xfrm>
                  </p:grpSpPr>
                  <p:sp>
                    <p:nvSpPr>
                      <p:cNvPr id="168" name="AutoShape 15"/>
                      <p:cNvSpPr>
                        <a:spLocks noChangeArrowheads="1"/>
                      </p:cNvSpPr>
                      <p:nvPr/>
                    </p:nvSpPr>
                    <p:spPr bwMode="gray">
                      <a:xfrm>
                        <a:off x="1783811" y="1681196"/>
                        <a:ext cx="799299" cy="608445"/>
                      </a:xfrm>
                      <a:prstGeom prst="roundRect">
                        <a:avLst>
                          <a:gd name="adj" fmla="val 4917"/>
                        </a:avLst>
                      </a:prstGeom>
                      <a:solidFill>
                        <a:schemeClr val="tx1"/>
                      </a:solidFill>
                      <a:ln w="9525">
                        <a:solidFill>
                          <a:schemeClr val="tx1"/>
                        </a:solidFill>
                        <a:round/>
                        <a:headEnd/>
                        <a:tailEnd/>
                      </a:ln>
                      <a:effectLst>
                        <a:glow rad="50800">
                          <a:schemeClr val="bg1">
                            <a:alpha val="75000"/>
                          </a:schemeClr>
                        </a:glow>
                      </a:effectLst>
                    </p:spPr>
                    <p:txBody>
                      <a:bodyPr wrap="none" anchor="ctr"/>
                      <a:lstStyle/>
                      <a:p>
                        <a:pPr algn="ctr" defTabSz="653110">
                          <a:defRPr/>
                        </a:pPr>
                        <a:endParaRPr lang="en-US" sz="1000" b="1" dirty="0">
                          <a:solidFill>
                            <a:srgbClr val="FFFFFF"/>
                          </a:solidFill>
                        </a:endParaRPr>
                      </a:p>
                    </p:txBody>
                  </p:sp>
                  <p:sp>
                    <p:nvSpPr>
                      <p:cNvPr id="169" name="AutoShape 16"/>
                      <p:cNvSpPr>
                        <a:spLocks noChangeArrowheads="1"/>
                      </p:cNvSpPr>
                      <p:nvPr/>
                    </p:nvSpPr>
                    <p:spPr bwMode="gray">
                      <a:xfrm>
                        <a:off x="1807797" y="2000986"/>
                        <a:ext cx="751327" cy="257375"/>
                      </a:xfrm>
                      <a:prstGeom prst="roundRect">
                        <a:avLst>
                          <a:gd name="adj" fmla="val 8495"/>
                        </a:avLst>
                      </a:prstGeom>
                      <a:solidFill>
                        <a:schemeClr val="bg1"/>
                      </a:solidFill>
                      <a:ln w="9525">
                        <a:solidFill>
                          <a:schemeClr val="tx1"/>
                        </a:solidFill>
                        <a:round/>
                        <a:headEnd/>
                        <a:tailEnd/>
                      </a:ln>
                    </p:spPr>
                    <p:txBody>
                      <a:bodyPr wrap="none" anchor="ctr"/>
                      <a:lstStyle/>
                      <a:p>
                        <a:pPr algn="ctr"/>
                        <a:endParaRPr lang="en-US" sz="1200" b="1">
                          <a:solidFill>
                            <a:srgbClr val="2C95DD"/>
                          </a:solidFill>
                        </a:endParaRPr>
                      </a:p>
                    </p:txBody>
                  </p:sp>
                  <p:sp>
                    <p:nvSpPr>
                      <p:cNvPr id="170" name="AutoShape 19"/>
                      <p:cNvSpPr>
                        <a:spLocks noChangeArrowheads="1"/>
                      </p:cNvSpPr>
                      <p:nvPr/>
                    </p:nvSpPr>
                    <p:spPr bwMode="gray">
                      <a:xfrm>
                        <a:off x="1807797" y="1707841"/>
                        <a:ext cx="751327" cy="257376"/>
                      </a:xfrm>
                      <a:prstGeom prst="roundRect">
                        <a:avLst>
                          <a:gd name="adj" fmla="val 8495"/>
                        </a:avLst>
                      </a:prstGeom>
                      <a:solidFill>
                        <a:schemeClr val="bg1"/>
                      </a:solidFill>
                      <a:ln w="9525">
                        <a:solidFill>
                          <a:schemeClr val="tx1"/>
                        </a:solidFill>
                        <a:round/>
                        <a:headEnd/>
                        <a:tailEnd/>
                      </a:ln>
                    </p:spPr>
                    <p:txBody>
                      <a:bodyPr wrap="none" anchor="ctr"/>
                      <a:lstStyle/>
                      <a:p>
                        <a:pPr algn="ctr"/>
                        <a:endParaRPr lang="en-US" sz="2000" b="1">
                          <a:solidFill>
                            <a:srgbClr val="FFFFFF"/>
                          </a:solidFill>
                        </a:endParaRPr>
                      </a:p>
                    </p:txBody>
                  </p:sp>
                  <p:pic>
                    <p:nvPicPr>
                      <p:cNvPr id="171" name="Picture 170"/>
                      <p:cNvPicPr>
                        <a:picLocks noChangeAspect="1"/>
                      </p:cNvPicPr>
                      <p:nvPr/>
                    </p:nvPicPr>
                    <p:blipFill rotWithShape="1">
                      <a:blip r:embed="rId29" cstate="print">
                        <a:grayscl/>
                        <a:extLst>
                          <a:ext uri="{28A0092B-C50C-407E-A947-70E740481C1C}">
                            <a14:useLocalDpi xmlns:a14="http://schemas.microsoft.com/office/drawing/2010/main"/>
                          </a:ext>
                        </a:extLst>
                      </a:blip>
                      <a:srcRect/>
                      <a:stretch/>
                    </p:blipFill>
                    <p:spPr bwMode="gray">
                      <a:xfrm>
                        <a:off x="1924222" y="2020179"/>
                        <a:ext cx="518476" cy="218988"/>
                      </a:xfrm>
                      <a:prstGeom prst="rect">
                        <a:avLst/>
                      </a:prstGeom>
                    </p:spPr>
                  </p:pic>
                </p:grpSp>
                <p:pic>
                  <p:nvPicPr>
                    <p:cNvPr id="167" name="Picture 166"/>
                    <p:cNvPicPr>
                      <a:picLocks noChangeAspect="1"/>
                    </p:cNvPicPr>
                    <p:nvPr/>
                  </p:nvPicPr>
                  <p:blipFill rotWithShape="1">
                    <a:blip r:embed="rId30" cstate="print">
                      <a:clrChange>
                        <a:clrFrom>
                          <a:srgbClr val="FCFCFC"/>
                        </a:clrFrom>
                        <a:clrTo>
                          <a:srgbClr val="FCFCFC">
                            <a:alpha val="0"/>
                          </a:srgbClr>
                        </a:clrTo>
                      </a:clrChange>
                      <a:extLst>
                        <a:ext uri="{28A0092B-C50C-407E-A947-70E740481C1C}">
                          <a14:useLocalDpi xmlns:a14="http://schemas.microsoft.com/office/drawing/2010/main"/>
                        </a:ext>
                      </a:extLst>
                    </a:blip>
                    <a:srcRect/>
                    <a:stretch/>
                  </p:blipFill>
                  <p:spPr bwMode="gray">
                    <a:xfrm>
                      <a:off x="1836326" y="1743616"/>
                      <a:ext cx="732407" cy="194675"/>
                    </a:xfrm>
                    <a:prstGeom prst="rect">
                      <a:avLst/>
                    </a:prstGeom>
                  </p:spPr>
                </p:pic>
              </p:grpSp>
            </p:grpSp>
          </p:grpSp>
          <p:sp>
            <p:nvSpPr>
              <p:cNvPr id="187" name="TextBox 186"/>
              <p:cNvSpPr txBox="1"/>
              <p:nvPr/>
            </p:nvSpPr>
            <p:spPr>
              <a:xfrm>
                <a:off x="6225515" y="2921455"/>
                <a:ext cx="2477772" cy="307777"/>
              </a:xfrm>
              <a:prstGeom prst="rect">
                <a:avLst/>
              </a:prstGeom>
              <a:noFill/>
            </p:spPr>
            <p:txBody>
              <a:bodyPr wrap="square" lIns="0" tIns="0" rIns="0" bIns="0" rtlCol="0">
                <a:spAutoFit/>
              </a:bodyPr>
              <a:lstStyle/>
              <a:p>
                <a:pPr algn="ctr"/>
                <a:r>
                  <a:rPr lang="en-US" sz="1000" dirty="0" smtClean="0">
                    <a:solidFill>
                      <a:srgbClr val="717074"/>
                    </a:solidFill>
                  </a:rPr>
                  <a:t>Move To A </a:t>
                </a:r>
                <a:r>
                  <a:rPr lang="en-US" sz="1000" b="1" dirty="0" smtClean="0">
                    <a:solidFill>
                      <a:srgbClr val="717074"/>
                    </a:solidFill>
                  </a:rPr>
                  <a:t>Software-defined</a:t>
                </a:r>
              </a:p>
              <a:p>
                <a:pPr algn="ctr"/>
                <a:r>
                  <a:rPr lang="en-US" sz="1000" b="1" dirty="0" smtClean="0">
                    <a:solidFill>
                      <a:srgbClr val="717074"/>
                    </a:solidFill>
                  </a:rPr>
                  <a:t>Enterprise </a:t>
                </a:r>
                <a:r>
                  <a:rPr lang="en-US" sz="1000" dirty="0" smtClean="0">
                    <a:solidFill>
                      <a:srgbClr val="717074"/>
                    </a:solidFill>
                  </a:rPr>
                  <a:t>For Efficiency And Scale</a:t>
                </a:r>
              </a:p>
            </p:txBody>
          </p:sp>
        </p:grpSp>
        <p:pic>
          <p:nvPicPr>
            <p:cNvPr id="127" name="Picture 2"/>
            <p:cNvPicPr>
              <a:picLocks noChangeAspect="1" noChangeArrowheads="1"/>
            </p:cNvPicPr>
            <p:nvPr/>
          </p:nvPicPr>
          <p:blipFill>
            <a:blip r:embed="rId31" cstate="print">
              <a:grayscl/>
              <a:extLst>
                <a:ext uri="{28A0092B-C50C-407E-A947-70E740481C1C}">
                  <a14:useLocalDpi xmlns:a14="http://schemas.microsoft.com/office/drawing/2010/main"/>
                </a:ext>
              </a:extLst>
            </a:blip>
            <a:stretch>
              <a:fillRect/>
            </a:stretch>
          </p:blipFill>
          <p:spPr bwMode="auto">
            <a:xfrm>
              <a:off x="5627359" y="2793845"/>
              <a:ext cx="493509" cy="569961"/>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2345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01976" y="2876550"/>
            <a:ext cx="8667911" cy="1879481"/>
            <a:chOff x="301976" y="2876550"/>
            <a:chExt cx="8667911" cy="1879481"/>
          </a:xfrm>
        </p:grpSpPr>
        <p:pic>
          <p:nvPicPr>
            <p:cNvPr id="14" name="Picture 13"/>
            <p:cNvPicPr>
              <a:picLocks noChangeAspect="1"/>
            </p:cNvPicPr>
            <p:nvPr/>
          </p:nvPicPr>
          <p:blipFill rotWithShape="1">
            <a:blip r:embed="rId3"/>
            <a:srcRect t="59417"/>
            <a:stretch/>
          </p:blipFill>
          <p:spPr>
            <a:xfrm>
              <a:off x="3124200" y="3257550"/>
              <a:ext cx="3810000" cy="1030816"/>
            </a:xfrm>
            <a:prstGeom prst="rect">
              <a:avLst/>
            </a:prstGeom>
          </p:spPr>
        </p:pic>
        <p:grpSp>
          <p:nvGrpSpPr>
            <p:cNvPr id="17" name="Group 16"/>
            <p:cNvGrpSpPr/>
            <p:nvPr/>
          </p:nvGrpSpPr>
          <p:grpSpPr>
            <a:xfrm>
              <a:off x="381000" y="2876550"/>
              <a:ext cx="8588887" cy="1879481"/>
              <a:chOff x="285809" y="2924405"/>
              <a:chExt cx="8588887" cy="1879481"/>
            </a:xfrm>
          </p:grpSpPr>
          <p:sp>
            <p:nvSpPr>
              <p:cNvPr id="80" name="Rounded Rectangle 79"/>
              <p:cNvSpPr/>
              <p:nvPr/>
            </p:nvSpPr>
            <p:spPr bwMode="gray">
              <a:xfrm>
                <a:off x="2625148" y="4281007"/>
                <a:ext cx="3832861" cy="522879"/>
              </a:xfrm>
              <a:prstGeom prst="roundRect">
                <a:avLst>
                  <a:gd name="adj" fmla="val 7692"/>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lnSpc>
                    <a:spcPct val="80000"/>
                  </a:lnSpc>
                  <a:spcBef>
                    <a:spcPts val="300"/>
                  </a:spcBef>
                </a:pPr>
                <a:r>
                  <a:rPr lang="en-US" dirty="0" smtClean="0">
                    <a:solidFill>
                      <a:srgbClr val="4D4D4D"/>
                    </a:solidFill>
                  </a:rPr>
                  <a:t>ON-DEMAND SERVICES</a:t>
                </a:r>
                <a:endParaRPr lang="en-US" dirty="0">
                  <a:solidFill>
                    <a:srgbClr val="4D4D4D"/>
                  </a:solidFill>
                </a:endParaRPr>
              </a:p>
            </p:txBody>
          </p:sp>
          <p:sp>
            <p:nvSpPr>
              <p:cNvPr id="68" name="Isosceles Triangle 67"/>
              <p:cNvSpPr/>
              <p:nvPr/>
            </p:nvSpPr>
            <p:spPr>
              <a:xfrm>
                <a:off x="285809" y="2924405"/>
                <a:ext cx="8572381" cy="367012"/>
              </a:xfrm>
              <a:prstGeom prst="triangle">
                <a:avLst>
                  <a:gd name="adj" fmla="val 50178"/>
                </a:avLst>
              </a:prstGeom>
              <a:solidFill>
                <a:schemeClr val="accent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pic>
            <p:nvPicPr>
              <p:cNvPr id="15" name="Picture 14"/>
              <p:cNvPicPr>
                <a:picLocks noChangeAspect="1"/>
              </p:cNvPicPr>
              <p:nvPr/>
            </p:nvPicPr>
            <p:blipFill rotWithShape="1">
              <a:blip r:embed="rId4"/>
              <a:srcRect l="21568" t="37426" r="10482" b="27078"/>
              <a:stretch/>
            </p:blipFill>
            <p:spPr>
              <a:xfrm>
                <a:off x="5924609" y="3305405"/>
                <a:ext cx="2950087" cy="1026583"/>
              </a:xfrm>
              <a:prstGeom prst="rect">
                <a:avLst/>
              </a:prstGeom>
            </p:spPr>
          </p:pic>
        </p:grpSp>
        <p:pic>
          <p:nvPicPr>
            <p:cNvPr id="4" name="Picture 3"/>
            <p:cNvPicPr>
              <a:picLocks noChangeAspect="1"/>
            </p:cNvPicPr>
            <p:nvPr/>
          </p:nvPicPr>
          <p:blipFill rotWithShape="1">
            <a:blip r:embed="rId5"/>
            <a:srcRect l="1" t="18939" r="-7197" b="27273"/>
            <a:stretch/>
          </p:blipFill>
          <p:spPr>
            <a:xfrm>
              <a:off x="301976" y="3264370"/>
              <a:ext cx="3060949" cy="1025409"/>
            </a:xfrm>
            <a:prstGeom prst="rect">
              <a:avLst/>
            </a:prstGeom>
          </p:spPr>
        </p:pic>
      </p:grpSp>
      <p:sp>
        <p:nvSpPr>
          <p:cNvPr id="2" name="Title 1"/>
          <p:cNvSpPr>
            <a:spLocks noGrp="1"/>
          </p:cNvSpPr>
          <p:nvPr>
            <p:ph type="title"/>
          </p:nvPr>
        </p:nvSpPr>
        <p:spPr/>
        <p:txBody>
          <a:bodyPr/>
          <a:lstStyle/>
          <a:p>
            <a:r>
              <a:rPr lang="en-US" smtClean="0"/>
              <a:t>DELIVERING CONTEMPORARY IT</a:t>
            </a:r>
            <a:br>
              <a:rPr lang="en-US" smtClean="0"/>
            </a:br>
            <a:endParaRPr lang="en-US" dirty="0"/>
          </a:p>
        </p:txBody>
      </p:sp>
      <p:grpSp>
        <p:nvGrpSpPr>
          <p:cNvPr id="18" name="Group 17"/>
          <p:cNvGrpSpPr/>
          <p:nvPr/>
        </p:nvGrpSpPr>
        <p:grpSpPr>
          <a:xfrm>
            <a:off x="309340" y="2152684"/>
            <a:ext cx="8572381" cy="929247"/>
            <a:chOff x="309340" y="2152684"/>
            <a:chExt cx="8572381" cy="929247"/>
          </a:xfrm>
        </p:grpSpPr>
        <p:grpSp>
          <p:nvGrpSpPr>
            <p:cNvPr id="9" name="Group 8"/>
            <p:cNvGrpSpPr/>
            <p:nvPr/>
          </p:nvGrpSpPr>
          <p:grpSpPr>
            <a:xfrm>
              <a:off x="324581" y="2558798"/>
              <a:ext cx="8514300" cy="523133"/>
              <a:chOff x="352747" y="3486150"/>
              <a:chExt cx="8448493" cy="523133"/>
            </a:xfrm>
          </p:grpSpPr>
          <p:grpSp>
            <p:nvGrpSpPr>
              <p:cNvPr id="8" name="Group 7"/>
              <p:cNvGrpSpPr/>
              <p:nvPr/>
            </p:nvGrpSpPr>
            <p:grpSpPr>
              <a:xfrm>
                <a:off x="352747" y="3486150"/>
                <a:ext cx="8448493" cy="414296"/>
                <a:chOff x="352747" y="3670473"/>
                <a:chExt cx="8448493" cy="414296"/>
              </a:xfrm>
            </p:grpSpPr>
            <p:sp>
              <p:nvSpPr>
                <p:cNvPr id="60" name="Rectangle 59"/>
                <p:cNvSpPr/>
                <p:nvPr/>
              </p:nvSpPr>
              <p:spPr>
                <a:xfrm>
                  <a:off x="352747" y="3670473"/>
                  <a:ext cx="8448493" cy="414296"/>
                </a:xfrm>
                <a:prstGeom prst="rect">
                  <a:avLst/>
                </a:prstGeom>
                <a:gradFill flip="none" rotWithShape="1">
                  <a:gsLst>
                    <a:gs pos="0">
                      <a:srgbClr val="FFFFFF"/>
                    </a:gs>
                    <a:gs pos="75000">
                      <a:schemeClr val="accent1">
                        <a:lumMod val="20000"/>
                        <a:lumOff val="80000"/>
                      </a:schemeClr>
                    </a:gs>
                  </a:gsLst>
                  <a:lin ang="2700000" scaled="1"/>
                  <a:tileRect/>
                </a:gra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noAutofit/>
                </a:bodyPr>
                <a:lstStyle/>
                <a:p>
                  <a:endParaRPr lang="en-US" sz="2400" dirty="0">
                    <a:solidFill>
                      <a:srgbClr val="2C95DD"/>
                    </a:solidFill>
                  </a:endParaRPr>
                </a:p>
              </p:txBody>
            </p:sp>
            <p:pic>
              <p:nvPicPr>
                <p:cNvPr id="71" name="Picture 70" descr="Configuration.png"/>
                <p:cNvPicPr>
                  <a:picLocks noChangeAspect="1"/>
                </p:cNvPicPr>
                <p:nvPr/>
              </p:nvPicPr>
              <p:blipFill>
                <a:blip r:embed="rId6" cstate="email">
                  <a:duotone>
                    <a:prstClr val="black"/>
                    <a:schemeClr val="tx2">
                      <a:tint val="45000"/>
                      <a:satMod val="400000"/>
                    </a:schemeClr>
                  </a:duotone>
                </a:blip>
                <a:stretch>
                  <a:fillRect/>
                </a:stretch>
              </p:blipFill>
              <p:spPr bwMode="gray">
                <a:xfrm>
                  <a:off x="1224337" y="3777532"/>
                  <a:ext cx="258333" cy="258333"/>
                </a:xfrm>
                <a:prstGeom prst="rect">
                  <a:avLst/>
                </a:prstGeom>
                <a:noFill/>
                <a:ln>
                  <a:noFill/>
                </a:ln>
              </p:spPr>
            </p:pic>
            <p:pic>
              <p:nvPicPr>
                <p:cNvPr id="73" name="Picture 72" descr="Configuration.png"/>
                <p:cNvPicPr>
                  <a:picLocks noChangeAspect="1"/>
                </p:cNvPicPr>
                <p:nvPr/>
              </p:nvPicPr>
              <p:blipFill>
                <a:blip r:embed="rId6" cstate="email">
                  <a:duotone>
                    <a:prstClr val="black"/>
                    <a:schemeClr val="tx2">
                      <a:tint val="45000"/>
                      <a:satMod val="400000"/>
                    </a:schemeClr>
                  </a:duotone>
                </a:blip>
                <a:stretch>
                  <a:fillRect/>
                </a:stretch>
              </p:blipFill>
              <p:spPr bwMode="gray">
                <a:xfrm>
                  <a:off x="1449608" y="3777532"/>
                  <a:ext cx="258333" cy="258333"/>
                </a:xfrm>
                <a:prstGeom prst="rect">
                  <a:avLst/>
                </a:prstGeom>
                <a:noFill/>
                <a:ln>
                  <a:noFill/>
                </a:ln>
              </p:spPr>
            </p:pic>
            <p:pic>
              <p:nvPicPr>
                <p:cNvPr id="74" name="Picture 73" descr="Configuration.png"/>
                <p:cNvPicPr>
                  <a:picLocks noChangeAspect="1"/>
                </p:cNvPicPr>
                <p:nvPr/>
              </p:nvPicPr>
              <p:blipFill>
                <a:blip r:embed="rId6" cstate="email">
                  <a:duotone>
                    <a:prstClr val="black"/>
                    <a:schemeClr val="tx2">
                      <a:tint val="45000"/>
                      <a:satMod val="400000"/>
                    </a:schemeClr>
                  </a:duotone>
                </a:blip>
                <a:stretch>
                  <a:fillRect/>
                </a:stretch>
              </p:blipFill>
              <p:spPr bwMode="gray">
                <a:xfrm>
                  <a:off x="998220" y="3777532"/>
                  <a:ext cx="258333" cy="258333"/>
                </a:xfrm>
                <a:prstGeom prst="rect">
                  <a:avLst/>
                </a:prstGeom>
                <a:noFill/>
                <a:ln>
                  <a:noFill/>
                </a:ln>
              </p:spPr>
            </p:pic>
            <p:pic>
              <p:nvPicPr>
                <p:cNvPr id="75" name="Picture 74" descr="Configuration.png"/>
                <p:cNvPicPr>
                  <a:picLocks noChangeAspect="1"/>
                </p:cNvPicPr>
                <p:nvPr/>
              </p:nvPicPr>
              <p:blipFill>
                <a:blip r:embed="rId6" cstate="email">
                  <a:duotone>
                    <a:prstClr val="black"/>
                    <a:schemeClr val="tx2">
                      <a:tint val="45000"/>
                      <a:satMod val="400000"/>
                    </a:schemeClr>
                  </a:duotone>
                </a:blip>
                <a:stretch>
                  <a:fillRect/>
                </a:stretch>
              </p:blipFill>
              <p:spPr bwMode="gray">
                <a:xfrm>
                  <a:off x="8056061" y="3777532"/>
                  <a:ext cx="258333" cy="258333"/>
                </a:xfrm>
                <a:prstGeom prst="rect">
                  <a:avLst/>
                </a:prstGeom>
                <a:noFill/>
                <a:ln>
                  <a:noFill/>
                </a:ln>
              </p:spPr>
            </p:pic>
            <p:pic>
              <p:nvPicPr>
                <p:cNvPr id="81" name="Picture 80" descr="Configuration.png"/>
                <p:cNvPicPr>
                  <a:picLocks noChangeAspect="1"/>
                </p:cNvPicPr>
                <p:nvPr/>
              </p:nvPicPr>
              <p:blipFill>
                <a:blip r:embed="rId6" cstate="email">
                  <a:duotone>
                    <a:prstClr val="black"/>
                    <a:schemeClr val="tx2">
                      <a:tint val="45000"/>
                      <a:satMod val="400000"/>
                    </a:schemeClr>
                  </a:duotone>
                </a:blip>
                <a:stretch>
                  <a:fillRect/>
                </a:stretch>
              </p:blipFill>
              <p:spPr bwMode="gray">
                <a:xfrm>
                  <a:off x="8281332" y="3777532"/>
                  <a:ext cx="258333" cy="258333"/>
                </a:xfrm>
                <a:prstGeom prst="rect">
                  <a:avLst/>
                </a:prstGeom>
                <a:noFill/>
                <a:ln>
                  <a:noFill/>
                </a:ln>
              </p:spPr>
            </p:pic>
            <p:pic>
              <p:nvPicPr>
                <p:cNvPr id="82" name="Picture 81" descr="Configuration.png"/>
                <p:cNvPicPr>
                  <a:picLocks noChangeAspect="1"/>
                </p:cNvPicPr>
                <p:nvPr/>
              </p:nvPicPr>
              <p:blipFill>
                <a:blip r:embed="rId6" cstate="email">
                  <a:duotone>
                    <a:prstClr val="black"/>
                    <a:schemeClr val="tx2">
                      <a:tint val="45000"/>
                      <a:satMod val="400000"/>
                    </a:schemeClr>
                  </a:duotone>
                </a:blip>
                <a:stretch>
                  <a:fillRect/>
                </a:stretch>
              </p:blipFill>
              <p:spPr bwMode="gray">
                <a:xfrm>
                  <a:off x="7829944" y="3777532"/>
                  <a:ext cx="258333" cy="258333"/>
                </a:xfrm>
                <a:prstGeom prst="rect">
                  <a:avLst/>
                </a:prstGeom>
                <a:noFill/>
                <a:ln>
                  <a:noFill/>
                </a:ln>
              </p:spPr>
            </p:pic>
          </p:grpSp>
          <p:sp>
            <p:nvSpPr>
              <p:cNvPr id="93" name="Rounded Rectangle 92"/>
              <p:cNvSpPr/>
              <p:nvPr/>
            </p:nvSpPr>
            <p:spPr bwMode="gray">
              <a:xfrm>
                <a:off x="2860061" y="3486404"/>
                <a:ext cx="3489324" cy="522879"/>
              </a:xfrm>
              <a:prstGeom prst="roundRect">
                <a:avLst>
                  <a:gd name="adj" fmla="val 7692"/>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lnSpc>
                    <a:spcPct val="80000"/>
                  </a:lnSpc>
                </a:pPr>
                <a:r>
                  <a:rPr lang="en-US" dirty="0" smtClean="0">
                    <a:solidFill>
                      <a:srgbClr val="3892D0"/>
                    </a:solidFill>
                  </a:rPr>
                  <a:t>DIGITIZATION &amp; AUTOMATION</a:t>
                </a:r>
              </a:p>
            </p:txBody>
          </p:sp>
        </p:grpSp>
        <p:sp>
          <p:nvSpPr>
            <p:cNvPr id="55" name="Isosceles Triangle 54"/>
            <p:cNvSpPr/>
            <p:nvPr/>
          </p:nvSpPr>
          <p:spPr>
            <a:xfrm>
              <a:off x="309340" y="2152684"/>
              <a:ext cx="8572381" cy="409540"/>
            </a:xfrm>
            <a:prstGeom prst="triangle">
              <a:avLst>
                <a:gd name="adj" fmla="val 50178"/>
              </a:avLst>
            </a:prstGeom>
            <a:solidFill>
              <a:schemeClr val="accent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grpSp>
        <p:nvGrpSpPr>
          <p:cNvPr id="6" name="Group 5"/>
          <p:cNvGrpSpPr/>
          <p:nvPr/>
        </p:nvGrpSpPr>
        <p:grpSpPr>
          <a:xfrm>
            <a:off x="316430" y="749392"/>
            <a:ext cx="8572381" cy="1137567"/>
            <a:chOff x="316430" y="749392"/>
            <a:chExt cx="8572381" cy="1137567"/>
          </a:xfrm>
        </p:grpSpPr>
        <p:sp>
          <p:nvSpPr>
            <p:cNvPr id="48" name="Rectangle 47"/>
            <p:cNvSpPr/>
            <p:nvPr/>
          </p:nvSpPr>
          <p:spPr>
            <a:xfrm>
              <a:off x="325122" y="851314"/>
              <a:ext cx="8514238" cy="414296"/>
            </a:xfrm>
            <a:prstGeom prst="rect">
              <a:avLst/>
            </a:prstGeom>
            <a:gradFill flip="none" rotWithShape="1">
              <a:gsLst>
                <a:gs pos="25000">
                  <a:srgbClr val="FFFFFF"/>
                </a:gs>
                <a:gs pos="100000">
                  <a:srgbClr val="E7E7E7"/>
                </a:gs>
              </a:gsLst>
              <a:lin ang="3600000" scaled="0"/>
              <a:tileRect/>
            </a:gra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noAutofit/>
            </a:bodyPr>
            <a:lstStyle/>
            <a:p>
              <a:endParaRPr lang="en-US" sz="2400" dirty="0">
                <a:solidFill>
                  <a:srgbClr val="2C95DD"/>
                </a:solidFill>
              </a:endParaRPr>
            </a:p>
          </p:txBody>
        </p:sp>
        <p:pic>
          <p:nvPicPr>
            <p:cNvPr id="43" name="Picture 42" descr="Untitled-1.png"/>
            <p:cNvPicPr>
              <a:picLocks noChangeAspect="1"/>
            </p:cNvPicPr>
            <p:nvPr/>
          </p:nvPicPr>
          <p:blipFill>
            <a:blip r:embed="rId7" cstate="print">
              <a:extLst>
                <a:ext uri="{28A0092B-C50C-407E-A947-70E740481C1C}">
                  <a14:useLocalDpi xmlns:a14="http://schemas.microsoft.com/office/drawing/2010/main"/>
                </a:ext>
              </a:extLst>
            </a:blip>
            <a:srcRect b="17931"/>
            <a:stretch>
              <a:fillRect/>
            </a:stretch>
          </p:blipFill>
          <p:spPr bwMode="gray">
            <a:xfrm>
              <a:off x="500503" y="999423"/>
              <a:ext cx="1625524" cy="266188"/>
            </a:xfrm>
            <a:prstGeom prst="rect">
              <a:avLst/>
            </a:prstGeom>
          </p:spPr>
        </p:pic>
        <p:pic>
          <p:nvPicPr>
            <p:cNvPr id="44" name="Picture 43" descr="Untitled-1.png"/>
            <p:cNvPicPr>
              <a:picLocks noChangeAspect="1"/>
            </p:cNvPicPr>
            <p:nvPr/>
          </p:nvPicPr>
          <p:blipFill>
            <a:blip r:embed="rId7" cstate="print">
              <a:extLst>
                <a:ext uri="{28A0092B-C50C-407E-A947-70E740481C1C}">
                  <a14:useLocalDpi xmlns:a14="http://schemas.microsoft.com/office/drawing/2010/main"/>
                </a:ext>
              </a:extLst>
            </a:blip>
            <a:srcRect b="17931"/>
            <a:stretch>
              <a:fillRect/>
            </a:stretch>
          </p:blipFill>
          <p:spPr bwMode="gray">
            <a:xfrm>
              <a:off x="7161658" y="999423"/>
              <a:ext cx="1625524" cy="266188"/>
            </a:xfrm>
            <a:prstGeom prst="rect">
              <a:avLst/>
            </a:prstGeom>
          </p:spPr>
        </p:pic>
        <p:sp>
          <p:nvSpPr>
            <p:cNvPr id="83" name="Rectangle 82"/>
            <p:cNvSpPr/>
            <p:nvPr/>
          </p:nvSpPr>
          <p:spPr bwMode="gray">
            <a:xfrm>
              <a:off x="2186940" y="749392"/>
              <a:ext cx="4785360" cy="56758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tIns="45720" rIns="0" bIns="0" rtlCol="0" anchor="ctr" anchorCtr="0"/>
            <a:lstStyle/>
            <a:p>
              <a:pPr algn="dist">
                <a:spcBef>
                  <a:spcPts val="300"/>
                </a:spcBef>
              </a:pPr>
              <a:r>
                <a:rPr lang="en-US" sz="2400" dirty="0" smtClean="0">
                  <a:solidFill>
                    <a:srgbClr val="4D4D4D"/>
                  </a:solidFill>
                </a:rPr>
                <a:t>BUSINESS DEMAND</a:t>
              </a:r>
              <a:endParaRPr lang="en-US" sz="800" dirty="0" smtClean="0">
                <a:solidFill>
                  <a:srgbClr val="4D4D4D"/>
                </a:solidFill>
              </a:endParaRPr>
            </a:p>
          </p:txBody>
        </p:sp>
        <p:sp>
          <p:nvSpPr>
            <p:cNvPr id="65" name="Rounded Rectangle 64"/>
            <p:cNvSpPr/>
            <p:nvPr/>
          </p:nvSpPr>
          <p:spPr bwMode="gray">
            <a:xfrm>
              <a:off x="2851425" y="1006024"/>
              <a:ext cx="3516503" cy="382360"/>
            </a:xfrm>
            <a:prstGeom prst="roundRect">
              <a:avLst>
                <a:gd name="adj" fmla="val 7692"/>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pPr algn="ctr">
                <a:lnSpc>
                  <a:spcPct val="80000"/>
                </a:lnSpc>
              </a:pPr>
              <a:endParaRPr lang="en-US" sz="1600" dirty="0" smtClean="0">
                <a:solidFill>
                  <a:srgbClr val="3892D0"/>
                </a:solidFill>
              </a:endParaRPr>
            </a:p>
          </p:txBody>
        </p:sp>
        <p:sp>
          <p:nvSpPr>
            <p:cNvPr id="5" name="Isosceles Triangle 4"/>
            <p:cNvSpPr/>
            <p:nvPr/>
          </p:nvSpPr>
          <p:spPr>
            <a:xfrm rot="10800000">
              <a:off x="316430" y="1269999"/>
              <a:ext cx="8572381" cy="616960"/>
            </a:xfrm>
            <a:prstGeom prst="triangle">
              <a:avLst/>
            </a:prstGeom>
            <a:solidFill>
              <a:schemeClr val="accent1"/>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grpSp>
        <p:nvGrpSpPr>
          <p:cNvPr id="19" name="Group 18"/>
          <p:cNvGrpSpPr/>
          <p:nvPr/>
        </p:nvGrpSpPr>
        <p:grpSpPr>
          <a:xfrm>
            <a:off x="317501" y="1370803"/>
            <a:ext cx="8521859" cy="1121627"/>
            <a:chOff x="317501" y="1370803"/>
            <a:chExt cx="8521859" cy="1121627"/>
          </a:xfrm>
        </p:grpSpPr>
        <p:sp>
          <p:nvSpPr>
            <p:cNvPr id="70" name="Rectangle 69"/>
            <p:cNvSpPr/>
            <p:nvPr/>
          </p:nvSpPr>
          <p:spPr>
            <a:xfrm>
              <a:off x="317501" y="1718769"/>
              <a:ext cx="8521859" cy="534296"/>
            </a:xfrm>
            <a:prstGeom prst="rect">
              <a:avLst/>
            </a:prstGeom>
            <a:gradFill flip="none" rotWithShape="1">
              <a:gsLst>
                <a:gs pos="0">
                  <a:srgbClr val="FFFFFF"/>
                </a:gs>
                <a:gs pos="75000">
                  <a:schemeClr val="accent1">
                    <a:lumMod val="20000"/>
                    <a:lumOff val="80000"/>
                  </a:schemeClr>
                </a:gs>
              </a:gsLst>
              <a:lin ang="2700000" scaled="1"/>
              <a:tileRect/>
            </a:gra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noAutofit/>
            </a:bodyPr>
            <a:lstStyle/>
            <a:p>
              <a:endParaRPr lang="en-US" sz="2400" dirty="0">
                <a:solidFill>
                  <a:srgbClr val="2C95DD"/>
                </a:solidFill>
              </a:endParaRPr>
            </a:p>
          </p:txBody>
        </p:sp>
        <p:sp>
          <p:nvSpPr>
            <p:cNvPr id="72" name="Rectangle 71"/>
            <p:cNvSpPr/>
            <p:nvPr/>
          </p:nvSpPr>
          <p:spPr bwMode="gray">
            <a:xfrm>
              <a:off x="1171753" y="1370803"/>
              <a:ext cx="7011401" cy="1121627"/>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tIns="45720" rIns="0" bIns="0" rtlCol="0" anchor="ctr" anchorCtr="0"/>
            <a:lstStyle/>
            <a:p>
              <a:pPr algn="dist">
                <a:spcBef>
                  <a:spcPts val="300"/>
                </a:spcBef>
              </a:pPr>
              <a:r>
                <a:rPr lang="en-US" dirty="0" smtClean="0">
                  <a:solidFill>
                    <a:srgbClr val="4D4D4D"/>
                  </a:solidFill>
                </a:rPr>
                <a:t>WORLD CLASS </a:t>
              </a:r>
              <a:r>
                <a:rPr lang="en-US" sz="2400" dirty="0" smtClean="0">
                  <a:solidFill>
                    <a:srgbClr val="2C95DD"/>
                  </a:solidFill>
                </a:rPr>
                <a:t>CLIENT</a:t>
              </a:r>
              <a:r>
                <a:rPr lang="en-US" dirty="0" smtClean="0">
                  <a:solidFill>
                    <a:srgbClr val="4D4D4D"/>
                  </a:solidFill>
                </a:rPr>
                <a:t> </a:t>
              </a:r>
              <a:r>
                <a:rPr lang="en-US" sz="2400" dirty="0" smtClean="0">
                  <a:solidFill>
                    <a:srgbClr val="3892D0"/>
                  </a:solidFill>
                </a:rPr>
                <a:t>EXPERIENCE</a:t>
              </a:r>
              <a:endParaRPr lang="en-US" sz="800" dirty="0" smtClean="0">
                <a:solidFill>
                  <a:srgbClr val="3892D0"/>
                </a:solidFill>
              </a:endParaRPr>
            </a:p>
          </p:txBody>
        </p:sp>
        <p:pic>
          <p:nvPicPr>
            <p:cNvPr id="76" name="Picture 75" descr="silhouette3.png"/>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gray">
            <a:xfrm>
              <a:off x="336601" y="1772347"/>
              <a:ext cx="739895" cy="509216"/>
            </a:xfrm>
            <a:prstGeom prst="rect">
              <a:avLst/>
            </a:prstGeom>
          </p:spPr>
        </p:pic>
        <p:pic>
          <p:nvPicPr>
            <p:cNvPr id="1029" name="Picture 5" descr="C:\Users\jpeirce\AppData\Local\Microsoft\Windows\Temporary Internet Files\Content.IE5\0V8WMA74\MC900433864[1].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354624" y="1755855"/>
              <a:ext cx="375463" cy="49721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0723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ubtitle 3"/>
          <p:cNvSpPr txBox="1">
            <a:spLocks/>
          </p:cNvSpPr>
          <p:nvPr/>
        </p:nvSpPr>
        <p:spPr>
          <a:xfrm>
            <a:off x="243914" y="561520"/>
            <a:ext cx="8449733" cy="30241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solidFill>
                  <a:srgbClr val="FFFFFF"/>
                </a:solidFill>
              </a:rPr>
              <a:t>Each Segment Has Different Needs</a:t>
            </a:r>
            <a:endParaRPr lang="en-US" sz="2000" dirty="0">
              <a:solidFill>
                <a:srgbClr val="FFFFFF"/>
              </a:solidFill>
            </a:endParaRPr>
          </a:p>
        </p:txBody>
      </p:sp>
      <p:sp>
        <p:nvSpPr>
          <p:cNvPr id="2" name="Title 1"/>
          <p:cNvSpPr>
            <a:spLocks noGrp="1"/>
          </p:cNvSpPr>
          <p:nvPr>
            <p:ph type="ctrTitle"/>
          </p:nvPr>
        </p:nvSpPr>
        <p:spPr/>
        <p:txBody>
          <a:bodyPr/>
          <a:lstStyle/>
          <a:p>
            <a:r>
              <a:rPr lang="en-US" smtClean="0"/>
              <a:t>CUSTOMER CENTRIC IT</a:t>
            </a:r>
            <a:endParaRPr lang="en-GB" dirty="0"/>
          </a:p>
        </p:txBody>
      </p:sp>
      <p:grpSp>
        <p:nvGrpSpPr>
          <p:cNvPr id="8" name="Group 7"/>
          <p:cNvGrpSpPr/>
          <p:nvPr/>
        </p:nvGrpSpPr>
        <p:grpSpPr>
          <a:xfrm>
            <a:off x="309661" y="919475"/>
            <a:ext cx="1850827" cy="3587228"/>
            <a:chOff x="309661" y="1047356"/>
            <a:chExt cx="1850827" cy="3587228"/>
          </a:xfrm>
        </p:grpSpPr>
        <p:grpSp>
          <p:nvGrpSpPr>
            <p:cNvPr id="3" name="Group 2"/>
            <p:cNvGrpSpPr/>
            <p:nvPr/>
          </p:nvGrpSpPr>
          <p:grpSpPr>
            <a:xfrm>
              <a:off x="310337" y="1047356"/>
              <a:ext cx="1850151" cy="3587228"/>
              <a:chOff x="297702" y="1034264"/>
              <a:chExt cx="2119383" cy="4109236"/>
            </a:xfrm>
          </p:grpSpPr>
          <p:pic>
            <p:nvPicPr>
              <p:cNvPr id="31" name="Picture 30"/>
              <p:cNvPicPr>
                <a:picLocks noChangeAspect="1"/>
              </p:cNvPicPr>
              <p:nvPr/>
            </p:nvPicPr>
            <p:blipFill rotWithShape="1">
              <a:blip r:embed="rId2" cstate="print">
                <a:extLst>
                  <a:ext uri="{28A0092B-C50C-407E-A947-70E740481C1C}">
                    <a14:useLocalDpi xmlns:a14="http://schemas.microsoft.com/office/drawing/2010/main"/>
                  </a:ext>
                </a:extLst>
              </a:blip>
              <a:srcRect t="7817" r="24507"/>
              <a:stretch/>
            </p:blipFill>
            <p:spPr>
              <a:xfrm>
                <a:off x="297702" y="1034264"/>
                <a:ext cx="2119383" cy="4109236"/>
              </a:xfrm>
              <a:prstGeom prst="rect">
                <a:avLst/>
              </a:prstGeom>
            </p:spPr>
          </p:pic>
          <p:sp>
            <p:nvSpPr>
              <p:cNvPr id="35" name="TextBox 34"/>
              <p:cNvSpPr txBox="1"/>
              <p:nvPr/>
            </p:nvSpPr>
            <p:spPr>
              <a:xfrm>
                <a:off x="297702" y="3080326"/>
                <a:ext cx="2119383" cy="1156851"/>
              </a:xfrm>
              <a:prstGeom prst="rect">
                <a:avLst/>
              </a:prstGeom>
              <a:solidFill>
                <a:schemeClr val="tx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45720" rIns="0" rtlCol="0" anchor="ctr">
                <a:noAutofit/>
              </a:bodyPr>
              <a:lstStyle/>
              <a:p>
                <a:pPr algn="ctr"/>
                <a:r>
                  <a:rPr lang="en-US" sz="1400" dirty="0" smtClean="0">
                    <a:solidFill>
                      <a:srgbClr val="FFFFFF"/>
                    </a:solidFill>
                  </a:rPr>
                  <a:t>CREDIBLE </a:t>
                </a:r>
                <a:br>
                  <a:rPr lang="en-US" sz="1400" dirty="0" smtClean="0">
                    <a:solidFill>
                      <a:srgbClr val="FFFFFF"/>
                    </a:solidFill>
                  </a:rPr>
                </a:br>
                <a:r>
                  <a:rPr lang="en-US" sz="1400" dirty="0" smtClean="0">
                    <a:solidFill>
                      <a:srgbClr val="FFFFFF"/>
                    </a:solidFill>
                  </a:rPr>
                  <a:t>IT PEERS</a:t>
                </a:r>
                <a:endParaRPr lang="en-US" sz="1400" dirty="0">
                  <a:solidFill>
                    <a:srgbClr val="FFFFFF"/>
                  </a:solidFill>
                </a:endParaRPr>
              </a:p>
            </p:txBody>
          </p:sp>
        </p:grpSp>
        <p:sp>
          <p:nvSpPr>
            <p:cNvPr id="7" name="Rectangle 6"/>
            <p:cNvSpPr/>
            <p:nvPr/>
          </p:nvSpPr>
          <p:spPr>
            <a:xfrm>
              <a:off x="309661" y="1951978"/>
              <a:ext cx="1850151" cy="574021"/>
            </a:xfrm>
            <a:prstGeom prst="rect">
              <a:avLst/>
            </a:prstGeom>
            <a:solidFill>
              <a:srgbClr val="FFFFFF">
                <a:alpha val="80000"/>
              </a:srgb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a:solidFill>
                    <a:schemeClr val="tx2"/>
                  </a:solidFill>
                </a:rPr>
                <a:t>CUSTOMERS</a:t>
              </a:r>
              <a:endParaRPr lang="en-GB" sz="1600"/>
            </a:p>
          </p:txBody>
        </p:sp>
      </p:grpSp>
      <p:grpSp>
        <p:nvGrpSpPr>
          <p:cNvPr id="9" name="Group 8"/>
          <p:cNvGrpSpPr/>
          <p:nvPr/>
        </p:nvGrpSpPr>
        <p:grpSpPr>
          <a:xfrm>
            <a:off x="2417228" y="919475"/>
            <a:ext cx="1869891" cy="3587228"/>
            <a:chOff x="2404297" y="1047356"/>
            <a:chExt cx="1869891" cy="3587228"/>
          </a:xfrm>
        </p:grpSpPr>
        <p:grpSp>
          <p:nvGrpSpPr>
            <p:cNvPr id="4" name="Group 3"/>
            <p:cNvGrpSpPr/>
            <p:nvPr/>
          </p:nvGrpSpPr>
          <p:grpSpPr>
            <a:xfrm>
              <a:off x="2415839" y="1047356"/>
              <a:ext cx="1858349" cy="3587228"/>
              <a:chOff x="2436137" y="1034264"/>
              <a:chExt cx="2128773" cy="4109236"/>
            </a:xfrm>
          </p:grpSpPr>
          <p:pic>
            <p:nvPicPr>
              <p:cNvPr id="32" name="Picture 31"/>
              <p:cNvPicPr>
                <a:picLocks noChangeAspect="1"/>
              </p:cNvPicPr>
              <p:nvPr/>
            </p:nvPicPr>
            <p:blipFill rotWithShape="1">
              <a:blip r:embed="rId3" cstate="print">
                <a:extLst>
                  <a:ext uri="{28A0092B-C50C-407E-A947-70E740481C1C}">
                    <a14:useLocalDpi xmlns:a14="http://schemas.microsoft.com/office/drawing/2010/main"/>
                  </a:ext>
                </a:extLst>
              </a:blip>
              <a:srcRect l="52518" t="2928" r="6421" b="3286"/>
              <a:stretch/>
            </p:blipFill>
            <p:spPr>
              <a:xfrm>
                <a:off x="2436137" y="1034264"/>
                <a:ext cx="2128773" cy="4109236"/>
              </a:xfrm>
              <a:prstGeom prst="rect">
                <a:avLst/>
              </a:prstGeom>
            </p:spPr>
          </p:pic>
          <p:sp>
            <p:nvSpPr>
              <p:cNvPr id="37" name="TextBox 36"/>
              <p:cNvSpPr txBox="1"/>
              <p:nvPr/>
            </p:nvSpPr>
            <p:spPr>
              <a:xfrm>
                <a:off x="2436137" y="3073885"/>
                <a:ext cx="2125651" cy="1156853"/>
              </a:xfrm>
              <a:prstGeom prst="rect">
                <a:avLst/>
              </a:prstGeom>
              <a:solidFill>
                <a:schemeClr val="tx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45720" rIns="0" rtlCol="0" anchor="ctr">
                <a:noAutofit/>
              </a:bodyPr>
              <a:lstStyle/>
              <a:p>
                <a:pPr algn="ctr"/>
                <a:r>
                  <a:rPr lang="en-US" sz="1400" dirty="0" smtClean="0">
                    <a:solidFill>
                      <a:srgbClr val="FFFFFF"/>
                    </a:solidFill>
                  </a:rPr>
                  <a:t>INTEGRITY &amp; </a:t>
                </a:r>
                <a:br>
                  <a:rPr lang="en-US" sz="1400" dirty="0" smtClean="0">
                    <a:solidFill>
                      <a:srgbClr val="FFFFFF"/>
                    </a:solidFill>
                  </a:rPr>
                </a:br>
                <a:r>
                  <a:rPr lang="en-US" sz="1400" dirty="0" smtClean="0">
                    <a:solidFill>
                      <a:srgbClr val="FFFFFF"/>
                    </a:solidFill>
                  </a:rPr>
                  <a:t>AVAILABILITY</a:t>
                </a:r>
                <a:endParaRPr lang="en-US" sz="1400" dirty="0">
                  <a:solidFill>
                    <a:srgbClr val="FFFFFF"/>
                  </a:solidFill>
                </a:endParaRPr>
              </a:p>
            </p:txBody>
          </p:sp>
        </p:grpSp>
        <p:sp>
          <p:nvSpPr>
            <p:cNvPr id="25" name="Rectangle 24"/>
            <p:cNvSpPr/>
            <p:nvPr/>
          </p:nvSpPr>
          <p:spPr>
            <a:xfrm>
              <a:off x="2404297" y="1951979"/>
              <a:ext cx="1864861" cy="574021"/>
            </a:xfrm>
            <a:prstGeom prst="rect">
              <a:avLst/>
            </a:prstGeom>
            <a:solidFill>
              <a:srgbClr val="FFFFFF">
                <a:alpha val="80000"/>
              </a:srgb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
                  <a:srgbClr val="2C95DD"/>
                </a:buClr>
              </a:pPr>
              <a:r>
                <a:rPr lang="en-US" sz="1600" dirty="0">
                  <a:solidFill>
                    <a:srgbClr val="717074"/>
                  </a:solidFill>
                </a:rPr>
                <a:t>THE ENTERPRISE</a:t>
              </a:r>
            </a:p>
          </p:txBody>
        </p:sp>
      </p:grpSp>
      <p:grpSp>
        <p:nvGrpSpPr>
          <p:cNvPr id="10" name="Group 9"/>
          <p:cNvGrpSpPr/>
          <p:nvPr/>
        </p:nvGrpSpPr>
        <p:grpSpPr>
          <a:xfrm>
            <a:off x="4543859" y="919475"/>
            <a:ext cx="1855474" cy="3587228"/>
            <a:chOff x="4569563" y="1034264"/>
            <a:chExt cx="1855474" cy="3587228"/>
          </a:xfrm>
        </p:grpSpPr>
        <p:pic>
          <p:nvPicPr>
            <p:cNvPr id="33" name="Picture 32"/>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
                      </a14:imgEffect>
                    </a14:imgLayer>
                  </a14:imgProps>
                </a:ext>
                <a:ext uri="{28A0092B-C50C-407E-A947-70E740481C1C}">
                  <a14:useLocalDpi xmlns:a14="http://schemas.microsoft.com/office/drawing/2010/main"/>
                </a:ext>
              </a:extLst>
            </a:blip>
            <a:srcRect t="4130" r="37886" b="15977"/>
            <a:stretch/>
          </p:blipFill>
          <p:spPr>
            <a:xfrm>
              <a:off x="4570238" y="1034264"/>
              <a:ext cx="1854798" cy="3587228"/>
            </a:xfrm>
            <a:prstGeom prst="rect">
              <a:avLst/>
            </a:prstGeom>
          </p:spPr>
        </p:pic>
        <p:sp>
          <p:nvSpPr>
            <p:cNvPr id="38" name="TextBox 37"/>
            <p:cNvSpPr txBox="1"/>
            <p:nvPr/>
          </p:nvSpPr>
          <p:spPr>
            <a:xfrm>
              <a:off x="4575268" y="2827878"/>
              <a:ext cx="1849768" cy="1009893"/>
            </a:xfrm>
            <a:prstGeom prst="rect">
              <a:avLst/>
            </a:prstGeom>
            <a:solidFill>
              <a:schemeClr val="tx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45720" rIns="0" rtlCol="0" anchor="ctr">
              <a:noAutofit/>
            </a:bodyPr>
            <a:lstStyle/>
            <a:p>
              <a:pPr algn="ctr"/>
              <a:r>
                <a:rPr lang="en-US" sz="1400" dirty="0" smtClean="0">
                  <a:solidFill>
                    <a:srgbClr val="FFFFFF"/>
                  </a:solidFill>
                </a:rPr>
                <a:t>AGILITY &amp; </a:t>
              </a:r>
              <a:br>
                <a:rPr lang="en-US" sz="1400" dirty="0" smtClean="0">
                  <a:solidFill>
                    <a:srgbClr val="FFFFFF"/>
                  </a:solidFill>
                </a:rPr>
              </a:br>
              <a:r>
                <a:rPr lang="en-US" sz="1400" dirty="0" smtClean="0">
                  <a:solidFill>
                    <a:srgbClr val="FFFFFF"/>
                  </a:solidFill>
                </a:rPr>
                <a:t>CHOICE</a:t>
              </a:r>
              <a:endParaRPr lang="en-US" sz="1400" dirty="0">
                <a:solidFill>
                  <a:srgbClr val="FFFFFF"/>
                </a:solidFill>
              </a:endParaRPr>
            </a:p>
          </p:txBody>
        </p:sp>
        <p:sp>
          <p:nvSpPr>
            <p:cNvPr id="26" name="Rectangle 25"/>
            <p:cNvSpPr/>
            <p:nvPr/>
          </p:nvSpPr>
          <p:spPr>
            <a:xfrm>
              <a:off x="4569563" y="1972567"/>
              <a:ext cx="1855474" cy="574021"/>
            </a:xfrm>
            <a:prstGeom prst="rect">
              <a:avLst/>
            </a:prstGeom>
            <a:solidFill>
              <a:srgbClr val="FFFFFF">
                <a:alpha val="80000"/>
              </a:srgb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buClr>
                  <a:srgbClr val="2C95DD"/>
                </a:buClr>
              </a:pPr>
              <a:r>
                <a:rPr lang="en-US" sz="1600" dirty="0">
                  <a:solidFill>
                    <a:srgbClr val="717074"/>
                  </a:solidFill>
                </a:rPr>
                <a:t>LINES OF BUSINESS</a:t>
              </a:r>
            </a:p>
          </p:txBody>
        </p:sp>
      </p:grpSp>
      <p:grpSp>
        <p:nvGrpSpPr>
          <p:cNvPr id="11" name="Group 10"/>
          <p:cNvGrpSpPr/>
          <p:nvPr/>
        </p:nvGrpSpPr>
        <p:grpSpPr>
          <a:xfrm>
            <a:off x="6656073" y="930904"/>
            <a:ext cx="1959321" cy="3575799"/>
            <a:chOff x="6656073" y="1047356"/>
            <a:chExt cx="1959321" cy="3575799"/>
          </a:xfrm>
        </p:grpSpPr>
        <p:sp>
          <p:nvSpPr>
            <p:cNvPr id="36" name="TextBox 35"/>
            <p:cNvSpPr txBox="1"/>
            <p:nvPr/>
          </p:nvSpPr>
          <p:spPr>
            <a:xfrm>
              <a:off x="6656073" y="3586946"/>
              <a:ext cx="184731" cy="307777"/>
            </a:xfrm>
            <a:prstGeom prst="rect">
              <a:avLst/>
            </a:prstGeom>
            <a:noFill/>
          </p:spPr>
          <p:txBody>
            <a:bodyPr wrap="none" rtlCol="0">
              <a:spAutoFit/>
            </a:bodyPr>
            <a:lstStyle/>
            <a:p>
              <a:endParaRPr lang="en-US" sz="1400" dirty="0" err="1" smtClean="0">
                <a:solidFill>
                  <a:srgbClr val="717074"/>
                </a:solidFill>
              </a:endParaRPr>
            </a:p>
          </p:txBody>
        </p:sp>
        <p:pic>
          <p:nvPicPr>
            <p:cNvPr id="34" name="Picture 33"/>
            <p:cNvPicPr>
              <a:picLocks noChangeAspect="1"/>
            </p:cNvPicPr>
            <p:nvPr/>
          </p:nvPicPr>
          <p:blipFill rotWithShape="1">
            <a:blip r:embed="rId6" cstate="print">
              <a:extLst>
                <a:ext uri="{28A0092B-C50C-407E-A947-70E740481C1C}">
                  <a14:useLocalDpi xmlns:a14="http://schemas.microsoft.com/office/drawing/2010/main"/>
                </a:ext>
              </a:extLst>
            </a:blip>
            <a:srcRect t="6436" r="33444" b="9790"/>
            <a:stretch/>
          </p:blipFill>
          <p:spPr>
            <a:xfrm>
              <a:off x="6726116" y="1047356"/>
              <a:ext cx="1889278" cy="3575799"/>
            </a:xfrm>
            <a:prstGeom prst="rect">
              <a:avLst/>
            </a:prstGeom>
          </p:spPr>
        </p:pic>
        <p:sp>
          <p:nvSpPr>
            <p:cNvPr id="39" name="TextBox 38"/>
            <p:cNvSpPr txBox="1"/>
            <p:nvPr/>
          </p:nvSpPr>
          <p:spPr>
            <a:xfrm>
              <a:off x="6721086" y="2815861"/>
              <a:ext cx="1883423" cy="1019283"/>
            </a:xfrm>
            <a:prstGeom prst="rect">
              <a:avLst/>
            </a:prstGeom>
            <a:solidFill>
              <a:schemeClr val="tx2">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0" tIns="45720" rIns="0" rtlCol="0" anchor="ctr">
              <a:noAutofit/>
            </a:bodyPr>
            <a:lstStyle/>
            <a:p>
              <a:pPr algn="ctr"/>
              <a:r>
                <a:rPr lang="en-US" sz="1400" dirty="0" smtClean="0">
                  <a:solidFill>
                    <a:srgbClr val="FFFFFF"/>
                  </a:solidFill>
                </a:rPr>
                <a:t>PRODUCTIVITY &amp; EXPERIENCE</a:t>
              </a:r>
              <a:endParaRPr lang="en-US" sz="1400" dirty="0">
                <a:solidFill>
                  <a:srgbClr val="FFFFFF"/>
                </a:solidFill>
              </a:endParaRPr>
            </a:p>
          </p:txBody>
        </p:sp>
        <p:sp>
          <p:nvSpPr>
            <p:cNvPr id="27" name="Rectangle 26"/>
            <p:cNvSpPr/>
            <p:nvPr/>
          </p:nvSpPr>
          <p:spPr>
            <a:xfrm>
              <a:off x="6720412" y="1972566"/>
              <a:ext cx="1894982" cy="574021"/>
            </a:xfrm>
            <a:prstGeom prst="rect">
              <a:avLst/>
            </a:prstGeom>
            <a:solidFill>
              <a:srgbClr val="FFFFFF">
                <a:alpha val="80000"/>
              </a:srgbClr>
            </a:solidFill>
            <a:ln w="127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1200"/>
                </a:spcBef>
                <a:buClr>
                  <a:srgbClr val="2C95DD"/>
                </a:buClr>
                <a:defRPr/>
              </a:pPr>
              <a:r>
                <a:rPr lang="en-US" sz="1600" dirty="0">
                  <a:solidFill>
                    <a:srgbClr val="717074"/>
                  </a:solidFill>
                </a:rPr>
                <a:t>EMPLOYEES</a:t>
              </a:r>
            </a:p>
          </p:txBody>
        </p:sp>
      </p:grpSp>
    </p:spTree>
    <p:extLst>
      <p:ext uri="{BB962C8B-B14F-4D97-AF65-F5344CB8AC3E}">
        <p14:creationId xmlns:p14="http://schemas.microsoft.com/office/powerpoint/2010/main" val="130894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750"/>
                                        <p:tgtEl>
                                          <p:spTgt spid="9"/>
                                        </p:tgtEl>
                                      </p:cBhvr>
                                    </p:animEffect>
                                    <p:anim calcmode="lin" valueType="num">
                                      <p:cBhvr>
                                        <p:cTn id="15" dur="750" fill="hold"/>
                                        <p:tgtEl>
                                          <p:spTgt spid="9"/>
                                        </p:tgtEl>
                                        <p:attrNameLst>
                                          <p:attrName>ppt_x</p:attrName>
                                        </p:attrNameLst>
                                      </p:cBhvr>
                                      <p:tavLst>
                                        <p:tav tm="0">
                                          <p:val>
                                            <p:strVal val="#ppt_x"/>
                                          </p:val>
                                        </p:tav>
                                        <p:tav tm="100000">
                                          <p:val>
                                            <p:strVal val="#ppt_x"/>
                                          </p:val>
                                        </p:tav>
                                      </p:tavLst>
                                    </p:anim>
                                    <p:anim calcmode="lin" valueType="num">
                                      <p:cBhvr>
                                        <p:cTn id="16"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750"/>
                                        <p:tgtEl>
                                          <p:spTgt spid="10"/>
                                        </p:tgtEl>
                                      </p:cBhvr>
                                    </p:animEffect>
                                    <p:anim calcmode="lin" valueType="num">
                                      <p:cBhvr>
                                        <p:cTn id="22" dur="750" fill="hold"/>
                                        <p:tgtEl>
                                          <p:spTgt spid="10"/>
                                        </p:tgtEl>
                                        <p:attrNameLst>
                                          <p:attrName>ppt_x</p:attrName>
                                        </p:attrNameLst>
                                      </p:cBhvr>
                                      <p:tavLst>
                                        <p:tav tm="0">
                                          <p:val>
                                            <p:strVal val="#ppt_x"/>
                                          </p:val>
                                        </p:tav>
                                        <p:tav tm="100000">
                                          <p:val>
                                            <p:strVal val="#ppt_x"/>
                                          </p:val>
                                        </p:tav>
                                      </p:tavLst>
                                    </p:anim>
                                    <p:anim calcmode="lin" valueType="num">
                                      <p:cBhvr>
                                        <p:cTn id="23"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750"/>
                                        <p:tgtEl>
                                          <p:spTgt spid="11"/>
                                        </p:tgtEl>
                                      </p:cBhvr>
                                    </p:animEffect>
                                    <p:anim calcmode="lin" valueType="num">
                                      <p:cBhvr>
                                        <p:cTn id="29" dur="750" fill="hold"/>
                                        <p:tgtEl>
                                          <p:spTgt spid="11"/>
                                        </p:tgtEl>
                                        <p:attrNameLst>
                                          <p:attrName>ppt_x</p:attrName>
                                        </p:attrNameLst>
                                      </p:cBhvr>
                                      <p:tavLst>
                                        <p:tav tm="0">
                                          <p:val>
                                            <p:strVal val="#ppt_x"/>
                                          </p:val>
                                        </p:tav>
                                        <p:tav tm="100000">
                                          <p:val>
                                            <p:strVal val="#ppt_x"/>
                                          </p:val>
                                        </p:tav>
                                      </p:tavLst>
                                    </p:anim>
                                    <p:anim calcmode="lin" valueType="num">
                                      <p:cBhvr>
                                        <p:cTn id="30"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cloud"/>
          <p:cNvPicPr>
            <a:picLocks noChangeAspect="1"/>
          </p:cNvPicPr>
          <p:nvPr/>
        </p:nvPicPr>
        <p:blipFill>
          <a:blip r:embed="rId3" cstate="email">
            <a:duotone>
              <a:schemeClr val="accent1">
                <a:shade val="45000"/>
                <a:satMod val="135000"/>
              </a:schemeClr>
              <a:prstClr val="white"/>
            </a:duotone>
            <a:alphaModFix amt="26000"/>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1606720" y="1259156"/>
            <a:ext cx="6387760" cy="3291938"/>
          </a:xfrm>
          <a:prstGeom prst="rect">
            <a:avLst/>
          </a:prstGeom>
        </p:spPr>
      </p:pic>
      <p:sp>
        <p:nvSpPr>
          <p:cNvPr id="45" name="Rectangle 44"/>
          <p:cNvSpPr/>
          <p:nvPr/>
        </p:nvSpPr>
        <p:spPr>
          <a:xfrm>
            <a:off x="197020" y="720690"/>
            <a:ext cx="2819400" cy="3805213"/>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8100000" scaled="1"/>
            <a:tileRect/>
          </a:gradFill>
          <a:ln/>
        </p:spPr>
        <p:style>
          <a:lnRef idx="3">
            <a:schemeClr val="lt1"/>
          </a:lnRef>
          <a:fillRef idx="1">
            <a:schemeClr val="accent6"/>
          </a:fillRef>
          <a:effectRef idx="1">
            <a:schemeClr val="accent6"/>
          </a:effectRef>
          <a:fontRef idx="minor">
            <a:schemeClr val="lt1"/>
          </a:fontRef>
        </p:style>
        <p:txBody>
          <a:bodyPr rtlCol="0" anchor="t"/>
          <a:lstStyle/>
          <a:p>
            <a:pPr algn="ctr">
              <a:spcBef>
                <a:spcPts val="600"/>
              </a:spcBef>
              <a:spcAft>
                <a:spcPts val="1200"/>
              </a:spcAft>
            </a:pPr>
            <a:r>
              <a:rPr lang="en-US" sz="1600" b="1" dirty="0" smtClean="0">
                <a:solidFill>
                  <a:schemeClr val="bg1"/>
                </a:solidFill>
              </a:rPr>
              <a:t>PHASE 1: 2015 </a:t>
            </a:r>
            <a:br>
              <a:rPr lang="en-US" sz="1600" b="1" dirty="0" smtClean="0">
                <a:solidFill>
                  <a:schemeClr val="bg1"/>
                </a:solidFill>
              </a:rPr>
            </a:br>
            <a:r>
              <a:rPr lang="en-US" sz="1600" b="1" dirty="0" smtClean="0">
                <a:solidFill>
                  <a:schemeClr val="bg1"/>
                </a:solidFill>
              </a:rPr>
              <a:t>Net New &amp; Mobile </a:t>
            </a:r>
          </a:p>
          <a:p>
            <a:pPr marL="179388" indent="-179388">
              <a:spcBef>
                <a:spcPts val="1200"/>
              </a:spcBef>
              <a:buFont typeface="Arial" panose="020B0604020202020204" pitchFamily="34" charset="0"/>
              <a:buChar char="•"/>
            </a:pPr>
            <a:r>
              <a:rPr lang="en-US" sz="1600" dirty="0" smtClean="0">
                <a:solidFill>
                  <a:schemeClr val="bg1"/>
                </a:solidFill>
              </a:rPr>
              <a:t>All New Apps  Developed In 3</a:t>
            </a:r>
            <a:r>
              <a:rPr lang="en-US" sz="1600" baseline="30000" dirty="0" smtClean="0">
                <a:solidFill>
                  <a:schemeClr val="bg1"/>
                </a:solidFill>
              </a:rPr>
              <a:t>rd</a:t>
            </a:r>
            <a:r>
              <a:rPr lang="en-US" sz="1600" dirty="0" smtClean="0">
                <a:solidFill>
                  <a:schemeClr val="bg1"/>
                </a:solidFill>
              </a:rPr>
              <a:t> Platform(TES, AEM, …)</a:t>
            </a:r>
          </a:p>
          <a:p>
            <a:pPr marL="179388" indent="-179388">
              <a:spcBef>
                <a:spcPts val="1200"/>
              </a:spcBef>
              <a:buFont typeface="Arial" panose="020B0604020202020204" pitchFamily="34" charset="0"/>
              <a:buChar char="•"/>
            </a:pPr>
            <a:r>
              <a:rPr lang="en-US" sz="1600" dirty="0" smtClean="0">
                <a:solidFill>
                  <a:schemeClr val="bg1"/>
                </a:solidFill>
              </a:rPr>
              <a:t>Mobile First – Developer Containers, Credentials</a:t>
            </a:r>
          </a:p>
          <a:p>
            <a:pPr marL="179388" indent="-179388">
              <a:spcBef>
                <a:spcPts val="1200"/>
              </a:spcBef>
              <a:buFont typeface="Arial" panose="020B0604020202020204" pitchFamily="34" charset="0"/>
              <a:buChar char="•"/>
            </a:pPr>
            <a:r>
              <a:rPr lang="en-US" sz="1600" dirty="0" smtClean="0">
                <a:solidFill>
                  <a:schemeClr val="bg1"/>
                </a:solidFill>
              </a:rPr>
              <a:t>Security - Built In Not Bolted On</a:t>
            </a:r>
          </a:p>
          <a:p>
            <a:pPr marL="179388" indent="-179388">
              <a:spcBef>
                <a:spcPts val="1200"/>
              </a:spcBef>
              <a:buFont typeface="Arial" panose="020B0604020202020204" pitchFamily="34" charset="0"/>
              <a:buChar char="•"/>
            </a:pPr>
            <a:r>
              <a:rPr lang="en-US" sz="1600" dirty="0" smtClean="0">
                <a:solidFill>
                  <a:schemeClr val="bg1"/>
                </a:solidFill>
              </a:rPr>
              <a:t>Analysis Of Legacy</a:t>
            </a:r>
          </a:p>
          <a:p>
            <a:pPr>
              <a:spcBef>
                <a:spcPts val="600"/>
              </a:spcBef>
            </a:pPr>
            <a:endParaRPr lang="en-US" sz="1600" dirty="0" smtClean="0">
              <a:solidFill>
                <a:schemeClr val="bg1"/>
              </a:solidFill>
            </a:endParaRPr>
          </a:p>
          <a:p>
            <a:pPr marL="285750" indent="-285750">
              <a:spcBef>
                <a:spcPts val="600"/>
              </a:spcBef>
              <a:buFontTx/>
              <a:buChar char="-"/>
            </a:pPr>
            <a:endParaRPr lang="en-US" sz="1600" dirty="0">
              <a:solidFill>
                <a:schemeClr val="bg1"/>
              </a:solidFill>
            </a:endParaRPr>
          </a:p>
        </p:txBody>
      </p:sp>
      <p:sp>
        <p:nvSpPr>
          <p:cNvPr id="5" name="Title 4"/>
          <p:cNvSpPr>
            <a:spLocks noGrp="1"/>
          </p:cNvSpPr>
          <p:nvPr>
            <p:ph type="ctrTitle"/>
          </p:nvPr>
        </p:nvSpPr>
        <p:spPr/>
        <p:txBody>
          <a:bodyPr/>
          <a:lstStyle/>
          <a:p>
            <a:r>
              <a:rPr lang="en-IE" smtClean="0"/>
              <a:t>PLATFORM MIGRATION APPROACH </a:t>
            </a:r>
            <a:endParaRPr lang="en-GB" dirty="0"/>
          </a:p>
        </p:txBody>
      </p:sp>
      <p:sp>
        <p:nvSpPr>
          <p:cNvPr id="14" name="Rectangle 13"/>
          <p:cNvSpPr/>
          <p:nvPr/>
        </p:nvSpPr>
        <p:spPr>
          <a:xfrm>
            <a:off x="3195721" y="720690"/>
            <a:ext cx="2819400" cy="3805213"/>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ln/>
        </p:spPr>
        <p:style>
          <a:lnRef idx="3">
            <a:schemeClr val="lt1"/>
          </a:lnRef>
          <a:fillRef idx="1">
            <a:schemeClr val="accent5"/>
          </a:fillRef>
          <a:effectRef idx="1">
            <a:schemeClr val="accent5"/>
          </a:effectRef>
          <a:fontRef idx="minor">
            <a:schemeClr val="lt1"/>
          </a:fontRef>
        </p:style>
        <p:txBody>
          <a:bodyPr rtlCol="0" anchor="t"/>
          <a:lstStyle/>
          <a:p>
            <a:pPr algn="ctr">
              <a:spcBef>
                <a:spcPts val="600"/>
              </a:spcBef>
              <a:spcAft>
                <a:spcPts val="1200"/>
              </a:spcAft>
            </a:pPr>
            <a:r>
              <a:rPr lang="en-GB" sz="1600" b="1" dirty="0" smtClean="0">
                <a:solidFill>
                  <a:schemeClr val="bg1"/>
                </a:solidFill>
              </a:rPr>
              <a:t>PHASE 2: 2015-2016</a:t>
            </a:r>
            <a:br>
              <a:rPr lang="en-GB" sz="1600" b="1" dirty="0" smtClean="0">
                <a:solidFill>
                  <a:schemeClr val="bg1"/>
                </a:solidFill>
              </a:rPr>
            </a:br>
            <a:r>
              <a:rPr lang="en-GB" sz="1600" b="1" dirty="0" smtClean="0">
                <a:solidFill>
                  <a:schemeClr val="bg1"/>
                </a:solidFill>
              </a:rPr>
              <a:t>Add Reusable Legacy</a:t>
            </a:r>
          </a:p>
          <a:p>
            <a:pPr marL="179388" indent="-179388">
              <a:spcBef>
                <a:spcPts val="400"/>
              </a:spcBef>
              <a:buFont typeface="Arial" panose="020B0604020202020204" pitchFamily="34" charset="0"/>
              <a:buChar char="•"/>
            </a:pPr>
            <a:r>
              <a:rPr lang="en-GB" sz="1600" dirty="0" smtClean="0">
                <a:solidFill>
                  <a:schemeClr val="bg1"/>
                </a:solidFill>
              </a:rPr>
              <a:t>“Building Blocks” Realized Iteratively</a:t>
            </a:r>
          </a:p>
          <a:p>
            <a:pPr marL="465137" lvl="1" indent="-285750">
              <a:spcBef>
                <a:spcPts val="400"/>
              </a:spcBef>
              <a:spcAft>
                <a:spcPts val="1200"/>
              </a:spcAft>
              <a:buFont typeface="Arial" panose="020B0604020202020204" pitchFamily="34" charset="0"/>
              <a:buChar char="‒"/>
            </a:pPr>
            <a:r>
              <a:rPr lang="en-GB" sz="1600" dirty="0" smtClean="0">
                <a:solidFill>
                  <a:schemeClr val="bg1"/>
                </a:solidFill>
              </a:rPr>
              <a:t>Tools Available</a:t>
            </a:r>
          </a:p>
          <a:p>
            <a:pPr marL="179388" indent="-179388">
              <a:spcBef>
                <a:spcPts val="400"/>
              </a:spcBef>
              <a:buFont typeface="Arial" panose="020B0604020202020204" pitchFamily="34" charset="0"/>
              <a:buChar char="•"/>
            </a:pPr>
            <a:r>
              <a:rPr lang="en-GB" sz="1600" dirty="0" smtClean="0">
                <a:solidFill>
                  <a:schemeClr val="bg1"/>
                </a:solidFill>
              </a:rPr>
              <a:t>Decomposed Legacy Moved To 3</a:t>
            </a:r>
            <a:r>
              <a:rPr lang="en-GB" sz="1600" baseline="30000" dirty="0" smtClean="0">
                <a:solidFill>
                  <a:schemeClr val="bg1"/>
                </a:solidFill>
              </a:rPr>
              <a:t>rd</a:t>
            </a:r>
            <a:r>
              <a:rPr lang="en-GB" sz="1600" dirty="0" smtClean="0">
                <a:solidFill>
                  <a:schemeClr val="bg1"/>
                </a:solidFill>
              </a:rPr>
              <a:t> Platform For Most Utilized Set </a:t>
            </a:r>
          </a:p>
          <a:p>
            <a:pPr marL="465137" lvl="1" indent="-285750">
              <a:spcBef>
                <a:spcPts val="400"/>
              </a:spcBef>
              <a:buFont typeface="Arial" panose="020B0604020202020204" pitchFamily="34" charset="0"/>
              <a:buChar char="‒"/>
            </a:pPr>
            <a:r>
              <a:rPr lang="en-GB" sz="1600" dirty="0" smtClean="0">
                <a:solidFill>
                  <a:schemeClr val="bg1"/>
                </a:solidFill>
              </a:rPr>
              <a:t>Remote Conn</a:t>
            </a:r>
          </a:p>
          <a:p>
            <a:pPr marL="465137" lvl="1" indent="-285750">
              <a:spcBef>
                <a:spcPts val="400"/>
              </a:spcBef>
              <a:buFont typeface="Arial" panose="020B0604020202020204" pitchFamily="34" charset="0"/>
              <a:buChar char="‒"/>
            </a:pPr>
            <a:r>
              <a:rPr lang="en-GB" sz="1600" dirty="0" smtClean="0">
                <a:solidFill>
                  <a:schemeClr val="bg1"/>
                </a:solidFill>
              </a:rPr>
              <a:t>Global Support/ Desktop/Web</a:t>
            </a:r>
          </a:p>
          <a:p>
            <a:pPr marL="465137" lvl="1" indent="-285750">
              <a:spcBef>
                <a:spcPts val="400"/>
              </a:spcBef>
              <a:buFont typeface="Arial" panose="020B0604020202020204" pitchFamily="34" charset="0"/>
              <a:buChar char="‒"/>
            </a:pPr>
            <a:r>
              <a:rPr lang="en-GB" sz="1600" dirty="0" smtClean="0">
                <a:solidFill>
                  <a:schemeClr val="bg1"/>
                </a:solidFill>
              </a:rPr>
              <a:t>EMC.com</a:t>
            </a:r>
            <a:endParaRPr lang="en-US" sz="1600" dirty="0">
              <a:solidFill>
                <a:schemeClr val="bg1"/>
              </a:solidFill>
            </a:endParaRPr>
          </a:p>
        </p:txBody>
      </p:sp>
      <p:sp>
        <p:nvSpPr>
          <p:cNvPr id="15" name="Rectangle 14"/>
          <p:cNvSpPr/>
          <p:nvPr/>
        </p:nvSpPr>
        <p:spPr>
          <a:xfrm>
            <a:off x="6164760" y="720690"/>
            <a:ext cx="2819400" cy="380521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ln/>
        </p:spPr>
        <p:style>
          <a:lnRef idx="3">
            <a:schemeClr val="lt1"/>
          </a:lnRef>
          <a:fillRef idx="1">
            <a:schemeClr val="accent1"/>
          </a:fillRef>
          <a:effectRef idx="1">
            <a:schemeClr val="accent1"/>
          </a:effectRef>
          <a:fontRef idx="minor">
            <a:schemeClr val="lt1"/>
          </a:fontRef>
        </p:style>
        <p:txBody>
          <a:bodyPr rtlCol="0" anchor="t"/>
          <a:lstStyle/>
          <a:p>
            <a:pPr algn="ctr">
              <a:spcBef>
                <a:spcPts val="600"/>
              </a:spcBef>
              <a:spcAft>
                <a:spcPts val="1200"/>
              </a:spcAft>
            </a:pPr>
            <a:r>
              <a:rPr lang="en-GB" sz="1600" b="1" dirty="0" smtClean="0">
                <a:solidFill>
                  <a:schemeClr val="bg1"/>
                </a:solidFill>
              </a:rPr>
              <a:t>PHASE 3: 2016+</a:t>
            </a:r>
            <a:br>
              <a:rPr lang="en-GB" sz="1600" b="1" dirty="0" smtClean="0">
                <a:solidFill>
                  <a:schemeClr val="bg1"/>
                </a:solidFill>
              </a:rPr>
            </a:br>
            <a:r>
              <a:rPr lang="en-GB" sz="1600" b="1" dirty="0" smtClean="0">
                <a:solidFill>
                  <a:schemeClr val="bg1"/>
                </a:solidFill>
              </a:rPr>
              <a:t>“Strangled” Legacy </a:t>
            </a:r>
          </a:p>
          <a:p>
            <a:pPr marL="179388" indent="-179388">
              <a:spcBef>
                <a:spcPts val="1200"/>
              </a:spcBef>
              <a:buFont typeface="Arial" panose="020B0604020202020204" pitchFamily="34" charset="0"/>
              <a:buChar char="•"/>
            </a:pPr>
            <a:r>
              <a:rPr lang="en-GB" sz="1600" dirty="0" smtClean="0">
                <a:solidFill>
                  <a:schemeClr val="bg1"/>
                </a:solidFill>
              </a:rPr>
              <a:t>Most Apps Now Exist In 3</a:t>
            </a:r>
            <a:r>
              <a:rPr lang="en-GB" sz="1600" baseline="30000" dirty="0" smtClean="0">
                <a:solidFill>
                  <a:schemeClr val="bg1"/>
                </a:solidFill>
              </a:rPr>
              <a:t>rd</a:t>
            </a:r>
            <a:r>
              <a:rPr lang="en-GB" sz="1600" dirty="0" smtClean="0">
                <a:solidFill>
                  <a:schemeClr val="bg1"/>
                </a:solidFill>
              </a:rPr>
              <a:t> Platform   </a:t>
            </a:r>
          </a:p>
          <a:p>
            <a:pPr marL="179388" indent="-179388">
              <a:spcBef>
                <a:spcPts val="1200"/>
              </a:spcBef>
              <a:buFont typeface="Arial" panose="020B0604020202020204" pitchFamily="34" charset="0"/>
              <a:buChar char="•"/>
            </a:pPr>
            <a:r>
              <a:rPr lang="en-GB" sz="1600" dirty="0" smtClean="0">
                <a:solidFill>
                  <a:schemeClr val="bg1"/>
                </a:solidFill>
              </a:rPr>
              <a:t>Diminishing Returns Of Moving Remaining Apps</a:t>
            </a:r>
          </a:p>
          <a:p>
            <a:pPr marL="179388" indent="-179388">
              <a:spcBef>
                <a:spcPts val="1200"/>
              </a:spcBef>
              <a:buFont typeface="Arial" panose="020B0604020202020204" pitchFamily="34" charset="0"/>
              <a:buChar char="•"/>
            </a:pPr>
            <a:r>
              <a:rPr lang="en-GB" sz="1600" dirty="0" smtClean="0">
                <a:solidFill>
                  <a:schemeClr val="bg1"/>
                </a:solidFill>
              </a:rPr>
              <a:t>Apps And Tools Continue To Grow In Value via Open Environment </a:t>
            </a:r>
            <a:endParaRPr lang="en-US" sz="1600" dirty="0">
              <a:solidFill>
                <a:schemeClr val="bg1"/>
              </a:solidFill>
            </a:endParaRPr>
          </a:p>
        </p:txBody>
      </p:sp>
    </p:spTree>
    <p:extLst>
      <p:ext uri="{BB962C8B-B14F-4D97-AF65-F5344CB8AC3E}">
        <p14:creationId xmlns:p14="http://schemas.microsoft.com/office/powerpoint/2010/main" val="144157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4" grpId="0" animBg="1"/>
      <p:bldP spid="15" grpId="0" animBg="1"/>
    </p:bldLst>
  </p:timing>
</p:sld>
</file>

<file path=ppt/theme/theme1.xml><?xml version="1.0" encoding="utf-8"?>
<a:theme xmlns:a="http://schemas.openxmlformats.org/drawingml/2006/main" name="CIO Summit 2015 Fed template">
  <a:themeElements>
    <a:clrScheme name="2014 v4">
      <a:dk1>
        <a:srgbClr val="000000"/>
      </a:dk1>
      <a:lt1>
        <a:srgbClr val="FFFFFF"/>
      </a:lt1>
      <a:dk2>
        <a:srgbClr val="2C95DD"/>
      </a:dk2>
      <a:lt2>
        <a:srgbClr val="717074"/>
      </a:lt2>
      <a:accent1>
        <a:srgbClr val="2C95DD"/>
      </a:accent1>
      <a:accent2>
        <a:srgbClr val="339933"/>
      </a:accent2>
      <a:accent3>
        <a:srgbClr val="93C5FF"/>
      </a:accent3>
      <a:accent4>
        <a:srgbClr val="BABCBE"/>
      </a:accent4>
      <a:accent5>
        <a:srgbClr val="007D68"/>
      </a:accent5>
      <a:accent6>
        <a:srgbClr val="CE3131"/>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err="1" smtClean="0">
            <a:solidFill>
              <a:schemeClr val="bg2"/>
            </a:solidFill>
          </a:defRPr>
        </a:defPPr>
      </a:lstStyle>
    </a:txDef>
  </a:objectDefaults>
  <a:extraClrSchemeLst/>
</a:theme>
</file>

<file path=ppt/theme/theme2.xml><?xml version="1.0" encoding="utf-8"?>
<a:theme xmlns:a="http://schemas.openxmlformats.org/drawingml/2006/main" name="1_CIO Summit 2015 Fed template">
  <a:themeElements>
    <a:clrScheme name="2014 v4">
      <a:dk1>
        <a:srgbClr val="000000"/>
      </a:dk1>
      <a:lt1>
        <a:srgbClr val="FFFFFF"/>
      </a:lt1>
      <a:dk2>
        <a:srgbClr val="2C95DD"/>
      </a:dk2>
      <a:lt2>
        <a:srgbClr val="717074"/>
      </a:lt2>
      <a:accent1>
        <a:srgbClr val="2C95DD"/>
      </a:accent1>
      <a:accent2>
        <a:srgbClr val="339933"/>
      </a:accent2>
      <a:accent3>
        <a:srgbClr val="93C5FF"/>
      </a:accent3>
      <a:accent4>
        <a:srgbClr val="BABCBE"/>
      </a:accent4>
      <a:accent5>
        <a:srgbClr val="007D68"/>
      </a:accent5>
      <a:accent6>
        <a:srgbClr val="CE3131"/>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err="1" smtClean="0">
            <a:solidFill>
              <a:schemeClr val="bg2"/>
            </a:solidFill>
          </a:defRPr>
        </a:defPPr>
      </a:lstStyle>
    </a:txDef>
  </a:objectDefaults>
  <a:extraClrSchemeLst/>
</a:theme>
</file>

<file path=ppt/theme/theme3.xml><?xml version="1.0" encoding="utf-8"?>
<a:theme xmlns:a="http://schemas.openxmlformats.org/drawingml/2006/main" name="2_CIO Summit 2015 Fed template">
  <a:themeElements>
    <a:clrScheme name="2014 v4">
      <a:dk1>
        <a:srgbClr val="000000"/>
      </a:dk1>
      <a:lt1>
        <a:srgbClr val="FFFFFF"/>
      </a:lt1>
      <a:dk2>
        <a:srgbClr val="2C95DD"/>
      </a:dk2>
      <a:lt2>
        <a:srgbClr val="717074"/>
      </a:lt2>
      <a:accent1>
        <a:srgbClr val="2C95DD"/>
      </a:accent1>
      <a:accent2>
        <a:srgbClr val="339933"/>
      </a:accent2>
      <a:accent3>
        <a:srgbClr val="93C5FF"/>
      </a:accent3>
      <a:accent4>
        <a:srgbClr val="BABCBE"/>
      </a:accent4>
      <a:accent5>
        <a:srgbClr val="007D68"/>
      </a:accent5>
      <a:accent6>
        <a:srgbClr val="CE3131"/>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err="1" smtClean="0">
            <a:solidFill>
              <a:schemeClr val="bg2"/>
            </a:solidFill>
          </a:defRPr>
        </a:defPPr>
      </a:lstStyle>
    </a:txDef>
  </a:objectDefaults>
  <a:extraClrSchemeLst/>
</a:theme>
</file>

<file path=ppt/theme/theme4.xml><?xml version="1.0" encoding="utf-8"?>
<a:theme xmlns:a="http://schemas.openxmlformats.org/drawingml/2006/main" name="3_CIO Summit 2015 Fed template">
  <a:themeElements>
    <a:clrScheme name="2014 v4">
      <a:dk1>
        <a:srgbClr val="000000"/>
      </a:dk1>
      <a:lt1>
        <a:srgbClr val="FFFFFF"/>
      </a:lt1>
      <a:dk2>
        <a:srgbClr val="2C95DD"/>
      </a:dk2>
      <a:lt2>
        <a:srgbClr val="717074"/>
      </a:lt2>
      <a:accent1>
        <a:srgbClr val="2C95DD"/>
      </a:accent1>
      <a:accent2>
        <a:srgbClr val="339933"/>
      </a:accent2>
      <a:accent3>
        <a:srgbClr val="93C5FF"/>
      </a:accent3>
      <a:accent4>
        <a:srgbClr val="BABCBE"/>
      </a:accent4>
      <a:accent5>
        <a:srgbClr val="007D68"/>
      </a:accent5>
      <a:accent6>
        <a:srgbClr val="CE3131"/>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cmpd="sng">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err="1" smtClean="0">
            <a:solidFill>
              <a:schemeClr val="bg2"/>
            </a:solidFill>
          </a:defRPr>
        </a:defPPr>
      </a:lstStyle>
    </a:txDef>
  </a:objectDefaults>
  <a:extraClrSchemeLst/>
</a:theme>
</file>

<file path=ppt/theme/theme5.xml><?xml version="1.0" encoding="utf-8"?>
<a:theme xmlns:a="http://schemas.openxmlformats.org/drawingml/2006/main" name="2_Default Theme">
  <a:themeElements>
    <a:clrScheme name="2014 v4">
      <a:dk1>
        <a:srgbClr val="000000"/>
      </a:dk1>
      <a:lt1>
        <a:srgbClr val="FFFFFF"/>
      </a:lt1>
      <a:dk2>
        <a:srgbClr val="2C95DD"/>
      </a:dk2>
      <a:lt2>
        <a:srgbClr val="717074"/>
      </a:lt2>
      <a:accent1>
        <a:srgbClr val="2C95DD"/>
      </a:accent1>
      <a:accent2>
        <a:srgbClr val="339933"/>
      </a:accent2>
      <a:accent3>
        <a:srgbClr val="93C5FF"/>
      </a:accent3>
      <a:accent4>
        <a:srgbClr val="BABCBE"/>
      </a:accent4>
      <a:accent5>
        <a:srgbClr val="007D68"/>
      </a:accent5>
      <a:accent6>
        <a:srgbClr val="CE3131"/>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mpd="sng">
          <a:solidFill>
            <a:schemeClr val="bg2"/>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err="1" smtClean="0">
            <a:solidFill>
              <a:schemeClr val="bg2"/>
            </a:solidFill>
          </a:defRPr>
        </a:defPPr>
      </a:lstStyle>
    </a:txDef>
  </a:objectDefaults>
  <a:extraClrSchemeLst/>
</a:theme>
</file>

<file path=ppt/theme/theme6.xml><?xml version="1.0" encoding="utf-8"?>
<a:theme xmlns:a="http://schemas.openxmlformats.org/drawingml/2006/main" name="Office Theme">
  <a:themeElements>
    <a:clrScheme name="EMC 2014">
      <a:dk1>
        <a:srgbClr val="000000"/>
      </a:dk1>
      <a:lt1>
        <a:srgbClr val="FFFFFF"/>
      </a:lt1>
      <a:dk2>
        <a:srgbClr val="2C95DD"/>
      </a:dk2>
      <a:lt2>
        <a:srgbClr val="717073"/>
      </a:lt2>
      <a:accent1>
        <a:srgbClr val="2C95DD"/>
      </a:accent1>
      <a:accent2>
        <a:srgbClr val="007D68"/>
      </a:accent2>
      <a:accent3>
        <a:srgbClr val="93C5FF"/>
      </a:accent3>
      <a:accent4>
        <a:srgbClr val="BABCBE"/>
      </a:accent4>
      <a:accent5>
        <a:srgbClr val="8E908F"/>
      </a:accent5>
      <a:accent6>
        <a:srgbClr val="FF0000"/>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EMC 2014">
      <a:dk1>
        <a:srgbClr val="000000"/>
      </a:dk1>
      <a:lt1>
        <a:srgbClr val="FFFFFF"/>
      </a:lt1>
      <a:dk2>
        <a:srgbClr val="2C95DD"/>
      </a:dk2>
      <a:lt2>
        <a:srgbClr val="717073"/>
      </a:lt2>
      <a:accent1>
        <a:srgbClr val="2C95DD"/>
      </a:accent1>
      <a:accent2>
        <a:srgbClr val="007D68"/>
      </a:accent2>
      <a:accent3>
        <a:srgbClr val="93C5FF"/>
      </a:accent3>
      <a:accent4>
        <a:srgbClr val="BABCBE"/>
      </a:accent4>
      <a:accent5>
        <a:srgbClr val="8E908F"/>
      </a:accent5>
      <a:accent6>
        <a:srgbClr val="FF0000"/>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CIO Summit 2015 Fed template</Template>
  <TotalTime>1393</TotalTime>
  <Words>831</Words>
  <Application>Microsoft Office PowerPoint</Application>
  <PresentationFormat>On-screen Show (16:9)</PresentationFormat>
  <Paragraphs>159</Paragraphs>
  <Slides>13</Slides>
  <Notes>7</Notes>
  <HiddenSlides>0</HiddenSlides>
  <MMClips>0</MMClips>
  <ScaleCrop>false</ScaleCrop>
  <HeadingPairs>
    <vt:vector size="4" baseType="variant">
      <vt:variant>
        <vt:lpstr>Theme</vt:lpstr>
      </vt:variant>
      <vt:variant>
        <vt:i4>5</vt:i4>
      </vt:variant>
      <vt:variant>
        <vt:lpstr>Slide Titles</vt:lpstr>
      </vt:variant>
      <vt:variant>
        <vt:i4>13</vt:i4>
      </vt:variant>
    </vt:vector>
  </HeadingPairs>
  <TitlesOfParts>
    <vt:vector size="18" baseType="lpstr">
      <vt:lpstr>CIO Summit 2015 Fed template</vt:lpstr>
      <vt:lpstr>1_CIO Summit 2015 Fed template</vt:lpstr>
      <vt:lpstr>2_CIO Summit 2015 Fed template</vt:lpstr>
      <vt:lpstr>3_CIO Summit 2015 Fed template</vt:lpstr>
      <vt:lpstr>2_Default Theme</vt:lpstr>
      <vt:lpstr>PowerPoint Presentation</vt:lpstr>
      <vt:lpstr>WELCOME</vt:lpstr>
      <vt:lpstr>Industries ARE Facing Structural Change</vt:lpstr>
      <vt:lpstr>CONVERGING MEGA TRENDS</vt:lpstr>
      <vt:lpstr>THE CIO’S DILEMMA</vt:lpstr>
      <vt:lpstr>PowerPoint Presentation</vt:lpstr>
      <vt:lpstr>DELIVERING CONTEMPORARY IT </vt:lpstr>
      <vt:lpstr>CUSTOMER CENTRIC IT</vt:lpstr>
      <vt:lpstr>PLATFORM MIGRATION APPROACH </vt:lpstr>
      <vt:lpstr>AN EXAMPLE – ePaaS </vt:lpstr>
      <vt:lpstr>WHO IS IN THE ROOM?</vt:lpstr>
      <vt:lpstr>TODAY’S AGENDA</vt:lpstr>
      <vt:lpstr>PowerPoint Presentation</vt:lpstr>
    </vt:vector>
  </TitlesOfParts>
  <Company>EMC Corporation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EMC</dc:creator>
  <cp:lastModifiedBy>EMC</cp:lastModifiedBy>
  <cp:revision>106</cp:revision>
  <cp:lastPrinted>2013-12-05T19:23:46Z</cp:lastPrinted>
  <dcterms:created xsi:type="dcterms:W3CDTF">2015-04-16T13:14:06Z</dcterms:created>
  <dcterms:modified xsi:type="dcterms:W3CDTF">2015-05-27T18:41:40Z</dcterms:modified>
</cp:coreProperties>
</file>